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0" r:id="rId7"/>
    <p:sldId id="261" r:id="rId8"/>
    <p:sldId id="262" r:id="rId9"/>
    <p:sldId id="291" r:id="rId10"/>
    <p:sldId id="289" r:id="rId11"/>
    <p:sldId id="28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43A"/>
    <a:srgbClr val="103350"/>
    <a:srgbClr val="0C4360"/>
    <a:srgbClr val="1B6872"/>
    <a:srgbClr val="63B7C6"/>
    <a:srgbClr val="002136"/>
    <a:srgbClr val="0C75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187408-EB6F-489F-880B-16FB9522E2DE}" v="2" dt="2023-06-12T18:52:51.3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93792" autoAdjust="0"/>
  </p:normalViewPr>
  <p:slideViewPr>
    <p:cSldViewPr snapToGrid="0">
      <p:cViewPr varScale="1">
        <p:scale>
          <a:sx n="112" d="100"/>
          <a:sy n="112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US" noProof="0" smtClean="0"/>
              <a:t>1/22/2025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Quote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0C167E-2626-40DB-AACF-D02543E29B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9700" y="1749570"/>
            <a:ext cx="9372600" cy="33588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noProof="0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7" r:id="rId7"/>
    <p:sldLayoutId id="2147483674" r:id="rId8"/>
    <p:sldLayoutId id="2147483665" r:id="rId9"/>
    <p:sldLayoutId id="2147483673" r:id="rId10"/>
    <p:sldLayoutId id="2147483662" r:id="rId11"/>
    <p:sldLayoutId id="2147483663" r:id="rId12"/>
    <p:sldLayoutId id="2147483664" r:id="rId13"/>
    <p:sldLayoutId id="2147483675" r:id="rId14"/>
    <p:sldLayoutId id="2147483676" r:id="rId15"/>
    <p:sldLayoutId id="2147483672" r:id="rId16"/>
    <p:sldLayoutId id="2147483667" r:id="rId17"/>
    <p:sldLayoutId id="214748366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fleet@wv.gov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5343" y="1662546"/>
            <a:ext cx="7712548" cy="1981200"/>
          </a:xfrm>
        </p:spPr>
        <p:txBody>
          <a:bodyPr/>
          <a:lstStyle/>
          <a:p>
            <a:r>
              <a:rPr lang="en-US" dirty="0"/>
              <a:t>FUEL CARD PIN MAINTENANCE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37F64-4C96-4AA8-BB21-E8053A318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9669" y="5037790"/>
            <a:ext cx="7077456" cy="86868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HOW TO GUIDE FOR ADDING, TERMINATING, AND SEARCHING FOR DRIVER PINs</a:t>
            </a:r>
          </a:p>
        </p:txBody>
      </p:sp>
      <p:pic>
        <p:nvPicPr>
          <p:cNvPr id="5" name="Picture 4" descr="A black silhouette of the state of west virginia&#10;&#10;Description automatically generated with medium confidence">
            <a:extLst>
              <a:ext uri="{FF2B5EF4-FFF2-40B4-BE49-F238E27FC236}">
                <a16:creationId xmlns:a16="http://schemas.microsoft.com/office/drawing/2014/main" id="{060ED83D-310E-D410-9073-27C5882396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"/>
          </a:blip>
          <a:srcRect l="18624" t="6938" r="5941" b="10642"/>
          <a:stretch/>
        </p:blipFill>
        <p:spPr>
          <a:xfrm>
            <a:off x="2432648" y="284671"/>
            <a:ext cx="8954220" cy="6012611"/>
          </a:xfrm>
          <a:prstGeom prst="rect">
            <a:avLst/>
          </a:prstGeom>
          <a:effectLst>
            <a:softEdge rad="38100"/>
          </a:effectLst>
        </p:spPr>
      </p:pic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3BD8413-C238-49D7-A4E1-E8FEF181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132" y="675118"/>
            <a:ext cx="4332718" cy="1674598"/>
          </a:xfrm>
        </p:spPr>
        <p:txBody>
          <a:bodyPr anchor="t">
            <a:normAutofit/>
          </a:bodyPr>
          <a:lstStyle/>
          <a:p>
            <a:r>
              <a:rPr lang="en-US" sz="2400" dirty="0"/>
              <a:t>* Login to Holman Insights</a:t>
            </a:r>
            <a:br>
              <a:rPr lang="en-US" sz="2400" dirty="0"/>
            </a:br>
            <a:r>
              <a:rPr lang="en-US" sz="2400" dirty="0"/>
              <a:t>* Go to Vehicles menu</a:t>
            </a:r>
            <a:br>
              <a:rPr lang="en-US" sz="2400" dirty="0"/>
            </a:br>
            <a:r>
              <a:rPr lang="en-US" sz="2400" dirty="0"/>
              <a:t>* Go to Fuel menu</a:t>
            </a:r>
            <a:br>
              <a:rPr lang="en-US" sz="2400" dirty="0"/>
            </a:br>
            <a:r>
              <a:rPr lang="en-US" sz="2400" dirty="0"/>
              <a:t>* Go to Fuel Management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95F4DE-39B7-4CE2-BC1E-8B8AE662A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2072" y="5985163"/>
            <a:ext cx="5306291" cy="667327"/>
          </a:xfrm>
        </p:spPr>
        <p:txBody>
          <a:bodyPr/>
          <a:lstStyle/>
          <a:p>
            <a:r>
              <a:rPr lang="en-US" dirty="0"/>
              <a:t>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24BF10-2B55-43AB-9F77-F1A141038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 descr="A black silhouette of the state of west virginia&#10;&#10;Description automatically generated with medium confidence">
            <a:extLst>
              <a:ext uri="{FF2B5EF4-FFF2-40B4-BE49-F238E27FC236}">
                <a16:creationId xmlns:a16="http://schemas.microsoft.com/office/drawing/2014/main" id="{0BD88611-2C0A-143D-35C5-8A88722ACA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"/>
          </a:blip>
          <a:srcRect l="17625" t="6708" r="3182" b="13742"/>
          <a:stretch/>
        </p:blipFill>
        <p:spPr>
          <a:xfrm>
            <a:off x="9661106" y="216569"/>
            <a:ext cx="1794294" cy="14975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CACB0DA-FD4B-A7FA-2FB9-EAA584350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628" y="2614379"/>
            <a:ext cx="8727178" cy="3787812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E29DED6-BE6C-7DDD-F37D-C7C98B0742F9}"/>
              </a:ext>
            </a:extLst>
          </p:cNvPr>
          <p:cNvCxnSpPr>
            <a:cxnSpLocks/>
          </p:cNvCxnSpPr>
          <p:nvPr/>
        </p:nvCxnSpPr>
        <p:spPr>
          <a:xfrm>
            <a:off x="2452643" y="4195985"/>
            <a:ext cx="428173" cy="53791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5BC0195-925E-6AB2-3217-5A85528C2915}"/>
              </a:ext>
            </a:extLst>
          </p:cNvPr>
          <p:cNvCxnSpPr>
            <a:cxnSpLocks/>
          </p:cNvCxnSpPr>
          <p:nvPr/>
        </p:nvCxnSpPr>
        <p:spPr>
          <a:xfrm flipH="1">
            <a:off x="5590914" y="5050564"/>
            <a:ext cx="732974" cy="38114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79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179B88-D43C-4A31-9A52-3498E9430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99147"/>
            <a:ext cx="9944424" cy="684827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* Click on the appropriate Fuel Profile (if you have multiples)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065C75-272B-4BB5-BA23-D80E8654D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 descr="A black silhouette of the state of west virginia&#10;&#10;Description automatically generated with medium confidence">
            <a:extLst>
              <a:ext uri="{FF2B5EF4-FFF2-40B4-BE49-F238E27FC236}">
                <a16:creationId xmlns:a16="http://schemas.microsoft.com/office/drawing/2014/main" id="{CAEAE863-7543-7E79-C929-11191B4544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"/>
          </a:blip>
          <a:srcRect l="17826" t="6465" r="3182" b="14226"/>
          <a:stretch/>
        </p:blipFill>
        <p:spPr>
          <a:xfrm>
            <a:off x="10282687" y="177800"/>
            <a:ext cx="1250830" cy="11334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5FF327E-E120-E396-A79A-9067D1FBC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941" y="744507"/>
            <a:ext cx="10443526" cy="2017644"/>
          </a:xfrm>
          <a:prstGeom prst="rect">
            <a:avLst/>
          </a:prstGeo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215C54A4-5E82-227C-D25D-DEA12EECB4BE}"/>
              </a:ext>
            </a:extLst>
          </p:cNvPr>
          <p:cNvSpPr txBox="1">
            <a:spLocks/>
          </p:cNvSpPr>
          <p:nvPr/>
        </p:nvSpPr>
        <p:spPr>
          <a:xfrm>
            <a:off x="595940" y="2882348"/>
            <a:ext cx="10656259" cy="10237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54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* </a:t>
            </a:r>
            <a:r>
              <a:rPr lang="en-US" sz="2200" dirty="0"/>
              <a:t>Scroll down to the bottom of the screen and choose Pin Maintenance 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273931B-366C-8CB8-BF13-7AFEC5283E3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8824"/>
          <a:stretch/>
        </p:blipFill>
        <p:spPr>
          <a:xfrm>
            <a:off x="1080052" y="3861347"/>
            <a:ext cx="9534940" cy="2697505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B91ADF0-E385-93FB-3D38-B7E965AF29F9}"/>
              </a:ext>
            </a:extLst>
          </p:cNvPr>
          <p:cNvCxnSpPr>
            <a:cxnSpLocks/>
          </p:cNvCxnSpPr>
          <p:nvPr/>
        </p:nvCxnSpPr>
        <p:spPr>
          <a:xfrm>
            <a:off x="7759582" y="5418033"/>
            <a:ext cx="479950" cy="38986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C9FDD2D-9A4B-50FB-DDAA-8FFCF52883E5}"/>
              </a:ext>
            </a:extLst>
          </p:cNvPr>
          <p:cNvSpPr/>
          <p:nvPr/>
        </p:nvSpPr>
        <p:spPr>
          <a:xfrm>
            <a:off x="2046362" y="1104171"/>
            <a:ext cx="1250830" cy="207044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7762A3-0FCA-8F78-6D0E-E1FD155F884C}"/>
              </a:ext>
            </a:extLst>
          </p:cNvPr>
          <p:cNvSpPr/>
          <p:nvPr/>
        </p:nvSpPr>
        <p:spPr>
          <a:xfrm>
            <a:off x="785856" y="2124255"/>
            <a:ext cx="872028" cy="16231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0E974AA-FCFC-42A1-9176-9C966C155A7B}"/>
              </a:ext>
            </a:extLst>
          </p:cNvPr>
          <p:cNvSpPr/>
          <p:nvPr/>
        </p:nvSpPr>
        <p:spPr>
          <a:xfrm>
            <a:off x="785856" y="2348759"/>
            <a:ext cx="872028" cy="16231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18A9CA1-0289-AF9B-AC55-5DAD2EBF21BE}"/>
              </a:ext>
            </a:extLst>
          </p:cNvPr>
          <p:cNvSpPr/>
          <p:nvPr/>
        </p:nvSpPr>
        <p:spPr>
          <a:xfrm>
            <a:off x="785856" y="2573263"/>
            <a:ext cx="872028" cy="16231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2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5E3981-F0D7-482C-A8E0-6A57700BE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011" y="640935"/>
            <a:ext cx="11179589" cy="1505127"/>
          </a:xfrm>
        </p:spPr>
        <p:txBody>
          <a:bodyPr wrap="square" anchor="t">
            <a:normAutofit fontScale="90000"/>
          </a:bodyPr>
          <a:lstStyle/>
          <a:p>
            <a:r>
              <a:rPr lang="en-US" sz="2500" dirty="0"/>
              <a:t>* The PIN Maintenance tab allows the user to create and terminate driver PINs</a:t>
            </a:r>
            <a:br>
              <a:rPr lang="en-US" sz="2500" dirty="0"/>
            </a:br>
            <a:br>
              <a:rPr lang="en-US" sz="2500" dirty="0"/>
            </a:br>
            <a:r>
              <a:rPr lang="en-US" sz="2500" dirty="0"/>
              <a:t>* </a:t>
            </a:r>
            <a:r>
              <a:rPr lang="en-US" sz="2700" dirty="0"/>
              <a:t>You can search for a PIN number by entering the Last Name and/or First Name</a:t>
            </a:r>
            <a:br>
              <a:rPr lang="en-US" sz="2700" dirty="0"/>
            </a:br>
            <a:r>
              <a:rPr lang="en-US" sz="2700" dirty="0"/>
              <a:t>  of the driver and then clicking Search</a:t>
            </a:r>
            <a:br>
              <a:rPr lang="en-US" sz="2700" dirty="0"/>
            </a:br>
            <a:r>
              <a:rPr lang="en-US" sz="2700" dirty="0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0FC4EE-F318-4344-9E3C-B950ADB6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9D753-B527-BDF0-0DE6-67AD3B08E0EC}"/>
              </a:ext>
            </a:extLst>
          </p:cNvPr>
          <p:cNvSpPr/>
          <p:nvPr/>
        </p:nvSpPr>
        <p:spPr>
          <a:xfrm>
            <a:off x="1752600" y="2305050"/>
            <a:ext cx="790575" cy="133350"/>
          </a:xfrm>
          <a:prstGeom prst="rect">
            <a:avLst/>
          </a:prstGeom>
          <a:solidFill>
            <a:schemeClr val="tx1"/>
          </a:solidFill>
          <a:ln cmpd="sng">
            <a:solidFill>
              <a:srgbClr val="0024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37226E-F3F3-3D3F-4D0E-F5184EB5149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037025" y="88930"/>
            <a:ext cx="1730353" cy="144352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F07FAF9-26FC-69A4-AC05-CE1C51627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722" y="2415640"/>
            <a:ext cx="10535478" cy="2967088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67CADF8-3949-6234-DBFF-C8DDC659E86F}"/>
              </a:ext>
            </a:extLst>
          </p:cNvPr>
          <p:cNvCxnSpPr>
            <a:cxnSpLocks/>
          </p:cNvCxnSpPr>
          <p:nvPr/>
        </p:nvCxnSpPr>
        <p:spPr>
          <a:xfrm flipV="1">
            <a:off x="281886" y="3548224"/>
            <a:ext cx="522843" cy="18145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49CDE2C-FEFD-3123-40BD-C67F56B319DC}"/>
              </a:ext>
            </a:extLst>
          </p:cNvPr>
          <p:cNvCxnSpPr>
            <a:cxnSpLocks/>
          </p:cNvCxnSpPr>
          <p:nvPr/>
        </p:nvCxnSpPr>
        <p:spPr>
          <a:xfrm flipV="1">
            <a:off x="2897025" y="3548224"/>
            <a:ext cx="584836" cy="18145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23C266C7-2AF2-DE73-BB9E-044EC4518F3A}"/>
              </a:ext>
            </a:extLst>
          </p:cNvPr>
          <p:cNvSpPr/>
          <p:nvPr/>
        </p:nvSpPr>
        <p:spPr>
          <a:xfrm>
            <a:off x="1752600" y="2700702"/>
            <a:ext cx="945082" cy="13335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2E97F59-D151-6E42-86EA-E56E00DFCD50}"/>
              </a:ext>
            </a:extLst>
          </p:cNvPr>
          <p:cNvCxnSpPr>
            <a:cxnSpLocks/>
          </p:cNvCxnSpPr>
          <p:nvPr/>
        </p:nvCxnSpPr>
        <p:spPr>
          <a:xfrm flipV="1">
            <a:off x="10320163" y="4385179"/>
            <a:ext cx="399420" cy="17102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6E16966-305B-8C89-0C9D-FC4CA6C74D81}"/>
              </a:ext>
            </a:extLst>
          </p:cNvPr>
          <p:cNvSpPr txBox="1"/>
          <p:nvPr/>
        </p:nvSpPr>
        <p:spPr>
          <a:xfrm>
            <a:off x="2543175" y="5768410"/>
            <a:ext cx="88227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*</a:t>
            </a: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Helpful Tip: You can sort by Columns and download your assigned PINs to Excel.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5F28A88-FF71-F1D9-296C-11595170B408}"/>
              </a:ext>
            </a:extLst>
          </p:cNvPr>
          <p:cNvCxnSpPr>
            <a:cxnSpLocks/>
          </p:cNvCxnSpPr>
          <p:nvPr/>
        </p:nvCxnSpPr>
        <p:spPr>
          <a:xfrm flipV="1">
            <a:off x="10519873" y="5069283"/>
            <a:ext cx="582038" cy="42077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27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5E3981-F0D7-482C-A8E0-6A57700BE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678" y="554174"/>
            <a:ext cx="10952922" cy="1034129"/>
          </a:xfrm>
        </p:spPr>
        <p:txBody>
          <a:bodyPr/>
          <a:lstStyle/>
          <a:p>
            <a:r>
              <a:rPr lang="en-US" sz="2400" dirty="0"/>
              <a:t>To Create a PIN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000" dirty="0"/>
              <a:t>* Click on “Add” on the bottom left below the Search Results</a:t>
            </a:r>
            <a:br>
              <a:rPr lang="en-US" sz="2000" dirty="0"/>
            </a:br>
            <a:r>
              <a:rPr lang="en-US" sz="2000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1F11E7-EDE5-4119-BA64-4FC57C285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08AB093-A3B6-68E3-7FE2-1FA852E6C56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51735" y="147649"/>
            <a:ext cx="1678706" cy="1400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BA494E-5F34-22F7-B5F1-C0E841D2C3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574" y="1686089"/>
            <a:ext cx="7861852" cy="4185383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690289F-CA45-BDDB-9B8E-C5DB4E10A3A4}"/>
              </a:ext>
            </a:extLst>
          </p:cNvPr>
          <p:cNvCxnSpPr>
            <a:cxnSpLocks/>
          </p:cNvCxnSpPr>
          <p:nvPr/>
        </p:nvCxnSpPr>
        <p:spPr>
          <a:xfrm flipV="1">
            <a:off x="1640793" y="5394393"/>
            <a:ext cx="504888" cy="21164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13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8773C3-A743-EBDC-1B89-0817C4364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618D3B-DD17-4221-4896-F3230A710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300" y="147650"/>
            <a:ext cx="9323463" cy="1717854"/>
          </a:xfrm>
        </p:spPr>
        <p:txBody>
          <a:bodyPr/>
          <a:lstStyle/>
          <a:p>
            <a:br>
              <a:rPr lang="en-US" sz="2000" dirty="0"/>
            </a:br>
            <a:r>
              <a:rPr lang="en-US" sz="2000" dirty="0"/>
              <a:t>	* The PIN Management box appears with a preselected fuel PIN</a:t>
            </a:r>
            <a:br>
              <a:rPr lang="en-US" sz="2000" dirty="0"/>
            </a:br>
            <a:r>
              <a:rPr lang="en-US" sz="2000" dirty="0"/>
              <a:t>	* Select Client as 5R82</a:t>
            </a:r>
            <a:br>
              <a:rPr lang="en-US" sz="2000" dirty="0"/>
            </a:br>
            <a:r>
              <a:rPr lang="en-US" sz="2000" dirty="0"/>
              <a:t>	* Enter Driver’s First Name, Last Name, and Email Address</a:t>
            </a:r>
            <a:br>
              <a:rPr lang="en-US" sz="2000" dirty="0"/>
            </a:br>
            <a:r>
              <a:rPr lang="en-US" sz="2000" dirty="0"/>
              <a:t>	* Click Save to add PIN to Driver’s Profile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9D1F33-BD41-55EA-4094-89DA2E2CA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C0B7D53-E200-B46E-26EE-1C7158193CB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51735" y="147649"/>
            <a:ext cx="1678706" cy="140043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19C123D-4870-9360-2807-ED02FF09FF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3288" y="2067352"/>
            <a:ext cx="7525423" cy="4457872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142652B-57E3-704C-8CE7-3CE5899D3E35}"/>
              </a:ext>
            </a:extLst>
          </p:cNvPr>
          <p:cNvCxnSpPr>
            <a:cxnSpLocks/>
          </p:cNvCxnSpPr>
          <p:nvPr/>
        </p:nvCxnSpPr>
        <p:spPr>
          <a:xfrm flipV="1">
            <a:off x="1997339" y="3196329"/>
            <a:ext cx="512351" cy="14616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8AF04DD-FE7E-2E9A-904D-BADC81A2A1B5}"/>
              </a:ext>
            </a:extLst>
          </p:cNvPr>
          <p:cNvCxnSpPr>
            <a:cxnSpLocks/>
          </p:cNvCxnSpPr>
          <p:nvPr/>
        </p:nvCxnSpPr>
        <p:spPr>
          <a:xfrm flipV="1">
            <a:off x="2004285" y="3928091"/>
            <a:ext cx="505405" cy="15164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E42E860-FC90-1D9D-03B9-2F70E91DDEB6}"/>
              </a:ext>
            </a:extLst>
          </p:cNvPr>
          <p:cNvCxnSpPr>
            <a:cxnSpLocks/>
          </p:cNvCxnSpPr>
          <p:nvPr/>
        </p:nvCxnSpPr>
        <p:spPr>
          <a:xfrm flipV="1">
            <a:off x="5671849" y="3874524"/>
            <a:ext cx="512351" cy="16158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FD80524-5B99-E929-48FC-827F9DF995ED}"/>
              </a:ext>
            </a:extLst>
          </p:cNvPr>
          <p:cNvCxnSpPr>
            <a:cxnSpLocks/>
          </p:cNvCxnSpPr>
          <p:nvPr/>
        </p:nvCxnSpPr>
        <p:spPr>
          <a:xfrm flipV="1">
            <a:off x="1980534" y="5712726"/>
            <a:ext cx="512351" cy="16158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390F7CD-42A0-F3F2-9603-3AC4EA22E413}"/>
              </a:ext>
            </a:extLst>
          </p:cNvPr>
          <p:cNvCxnSpPr>
            <a:cxnSpLocks/>
          </p:cNvCxnSpPr>
          <p:nvPr/>
        </p:nvCxnSpPr>
        <p:spPr>
          <a:xfrm flipV="1">
            <a:off x="8702764" y="6124093"/>
            <a:ext cx="505405" cy="15164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506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825D7-811F-4BEB-378E-E6237BEEB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61" y="324740"/>
            <a:ext cx="2910584" cy="927989"/>
          </a:xfrm>
        </p:spPr>
        <p:txBody>
          <a:bodyPr/>
          <a:lstStyle/>
          <a:p>
            <a:r>
              <a:rPr lang="en-US" sz="2400" dirty="0"/>
              <a:t>To Terminate a PIN 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013D07-9A26-378C-C20F-438C92DCD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7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53514C-D25B-7D53-DD88-C092C7E63B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28045" y="721323"/>
            <a:ext cx="9861847" cy="1406504"/>
          </a:xfrm>
        </p:spPr>
        <p:txBody>
          <a:bodyPr anchor="t" anchorCtr="0"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* </a:t>
            </a:r>
            <a:r>
              <a:rPr lang="en-US" sz="1800" b="1" dirty="0">
                <a:latin typeface="+mj-lt"/>
              </a:rPr>
              <a:t>Enter the Driver’s Last Name and First Name in the PIN Maintenance Search Criteria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b="1" dirty="0">
                <a:latin typeface="+mj-lt"/>
              </a:rPr>
              <a:t>* Click Search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b="1" dirty="0">
                <a:latin typeface="+mj-lt"/>
              </a:rPr>
              <a:t>* Click on the Driver’s Last Name to bring up the Pin Management box (Right)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b="1" dirty="0">
                <a:latin typeface="+mj-lt"/>
              </a:rPr>
              <a:t>* Choose Terminate from the Reason for Update Dropdown and Click Save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A22215-B0CD-447F-71FA-619021952492}"/>
              </a:ext>
            </a:extLst>
          </p:cNvPr>
          <p:cNvSpPr/>
          <p:nvPr/>
        </p:nvSpPr>
        <p:spPr>
          <a:xfrm>
            <a:off x="2905125" y="2628900"/>
            <a:ext cx="619125" cy="123825"/>
          </a:xfrm>
          <a:prstGeom prst="rect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6A5DCE9-4F71-8768-8A07-AB9041642B6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263591" y="212407"/>
            <a:ext cx="1608198" cy="134161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DD0ACB4-7E58-377A-8AA8-2196F07CA0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936" y="1998815"/>
            <a:ext cx="7169270" cy="266148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A6BFB93-947F-1003-D08E-5578C57B8E4A}"/>
              </a:ext>
            </a:extLst>
          </p:cNvPr>
          <p:cNvSpPr/>
          <p:nvPr/>
        </p:nvSpPr>
        <p:spPr>
          <a:xfrm>
            <a:off x="2617594" y="2750679"/>
            <a:ext cx="266673" cy="9529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C4ABFF-89D9-217F-02C3-6AB6831A25BF}"/>
              </a:ext>
            </a:extLst>
          </p:cNvPr>
          <p:cNvSpPr/>
          <p:nvPr/>
        </p:nvSpPr>
        <p:spPr>
          <a:xfrm>
            <a:off x="1841320" y="4435402"/>
            <a:ext cx="418743" cy="150425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4D941DD-BC50-33F7-89D4-20A07A56F9D4}"/>
              </a:ext>
            </a:extLst>
          </p:cNvPr>
          <p:cNvCxnSpPr>
            <a:cxnSpLocks/>
          </p:cNvCxnSpPr>
          <p:nvPr/>
        </p:nvCxnSpPr>
        <p:spPr>
          <a:xfrm flipV="1">
            <a:off x="2210853" y="2810725"/>
            <a:ext cx="351135" cy="15516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021D2BA-0317-3B57-06AA-01C2BA79FB47}"/>
              </a:ext>
            </a:extLst>
          </p:cNvPr>
          <p:cNvCxnSpPr>
            <a:cxnSpLocks/>
          </p:cNvCxnSpPr>
          <p:nvPr/>
        </p:nvCxnSpPr>
        <p:spPr>
          <a:xfrm flipV="1">
            <a:off x="439458" y="2845976"/>
            <a:ext cx="316103" cy="15437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1236AAF-7702-111C-7BC0-A33B4C80647D}"/>
              </a:ext>
            </a:extLst>
          </p:cNvPr>
          <p:cNvCxnSpPr>
            <a:cxnSpLocks/>
          </p:cNvCxnSpPr>
          <p:nvPr/>
        </p:nvCxnSpPr>
        <p:spPr>
          <a:xfrm flipV="1">
            <a:off x="275195" y="4497670"/>
            <a:ext cx="418743" cy="21503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C4D4E3A-10A1-C561-6F2B-6781F79F0DFE}"/>
              </a:ext>
            </a:extLst>
          </p:cNvPr>
          <p:cNvCxnSpPr>
            <a:cxnSpLocks/>
          </p:cNvCxnSpPr>
          <p:nvPr/>
        </p:nvCxnSpPr>
        <p:spPr>
          <a:xfrm>
            <a:off x="7225021" y="3066732"/>
            <a:ext cx="278592" cy="24627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E837E57C-24D0-522A-0A31-4909A0070FEC}"/>
              </a:ext>
            </a:extLst>
          </p:cNvPr>
          <p:cNvSpPr/>
          <p:nvPr/>
        </p:nvSpPr>
        <p:spPr>
          <a:xfrm>
            <a:off x="1259128" y="4422458"/>
            <a:ext cx="418743" cy="150425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6D0F034-8841-1C73-BFC5-1D694F53A2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021" y="3503889"/>
            <a:ext cx="4782033" cy="3274706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55AC78D-B5D5-8B1A-990B-214BB6289E40}"/>
              </a:ext>
            </a:extLst>
          </p:cNvPr>
          <p:cNvCxnSpPr>
            <a:cxnSpLocks/>
          </p:cNvCxnSpPr>
          <p:nvPr/>
        </p:nvCxnSpPr>
        <p:spPr>
          <a:xfrm>
            <a:off x="9476741" y="5018104"/>
            <a:ext cx="278592" cy="24627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A31E412-D5F7-28F1-631D-D7E28DCBD90A}"/>
              </a:ext>
            </a:extLst>
          </p:cNvPr>
          <p:cNvSpPr txBox="1"/>
          <p:nvPr/>
        </p:nvSpPr>
        <p:spPr>
          <a:xfrm>
            <a:off x="275196" y="5223287"/>
            <a:ext cx="660137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+mj-lt"/>
              </a:rPr>
              <a:t>*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+mj-lt"/>
              </a:rPr>
              <a:t>You can also terminate a PIN by entering the PIN     </a:t>
            </a:r>
          </a:p>
          <a:p>
            <a:r>
              <a:rPr lang="en-US" sz="2000" b="1" dirty="0">
                <a:solidFill>
                  <a:schemeClr val="bg1"/>
                </a:solidFill>
                <a:latin typeface="+mj-lt"/>
              </a:rPr>
              <a:t>  number in the search criteria and then clicking Save</a:t>
            </a:r>
          </a:p>
          <a:p>
            <a:r>
              <a:rPr lang="en-US" sz="2000" b="1" dirty="0">
                <a:solidFill>
                  <a:schemeClr val="bg1"/>
                </a:solidFill>
                <a:latin typeface="+mj-lt"/>
              </a:rPr>
              <a:t>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C9F6DCD-AF75-5909-0490-66B050A79F75}"/>
              </a:ext>
            </a:extLst>
          </p:cNvPr>
          <p:cNvCxnSpPr>
            <a:cxnSpLocks/>
          </p:cNvCxnSpPr>
          <p:nvPr/>
        </p:nvCxnSpPr>
        <p:spPr>
          <a:xfrm>
            <a:off x="11316104" y="6055868"/>
            <a:ext cx="278592" cy="24627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8C0524D5-A85C-7DC4-B630-C2B1C1E4F562}"/>
              </a:ext>
            </a:extLst>
          </p:cNvPr>
          <p:cNvSpPr/>
          <p:nvPr/>
        </p:nvSpPr>
        <p:spPr>
          <a:xfrm>
            <a:off x="1411198" y="2187723"/>
            <a:ext cx="733796" cy="8059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31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06F65A7-55C7-1A29-46CE-1EE9F23903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000"/>
          </a:blip>
          <a:srcRect l="10516" t="11777" r="2767" b="1796"/>
          <a:stretch/>
        </p:blipFill>
        <p:spPr>
          <a:xfrm>
            <a:off x="212103" y="298254"/>
            <a:ext cx="11767794" cy="6381946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15E3981-F0D7-482C-A8E0-6A57700BE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521" y="810882"/>
            <a:ext cx="10274061" cy="4802449"/>
          </a:xfrm>
        </p:spPr>
        <p:txBody>
          <a:bodyPr wrap="square" anchor="t">
            <a:normAutofit/>
          </a:bodyPr>
          <a:lstStyle/>
          <a:p>
            <a:r>
              <a:rPr lang="en-US" sz="2800" dirty="0"/>
              <a:t>For additional information or assistance, please contact the Fleet Management Division.</a:t>
            </a: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400" dirty="0"/>
            </a:br>
            <a:r>
              <a:rPr lang="en-US" sz="2400" dirty="0"/>
              <a:t>			</a:t>
            </a:r>
            <a:br>
              <a:rPr lang="en-US" sz="2400" dirty="0"/>
            </a:br>
            <a:r>
              <a:rPr lang="en-US" sz="2400" dirty="0"/>
              <a:t>			Fleet Management Division</a:t>
            </a:r>
            <a:br>
              <a:rPr lang="en-US" sz="2400" dirty="0"/>
            </a:br>
            <a:r>
              <a:rPr lang="en-US" sz="2400" dirty="0"/>
              <a:t>			2310 Kanawha Blvd E</a:t>
            </a:r>
            <a:br>
              <a:rPr lang="en-US" sz="2400" dirty="0"/>
            </a:br>
            <a:r>
              <a:rPr lang="en-US" sz="2400" dirty="0"/>
              <a:t>			Charleston, WV  25311</a:t>
            </a:r>
            <a:br>
              <a:rPr lang="en-US" sz="2400" dirty="0"/>
            </a:br>
            <a:r>
              <a:rPr lang="en-US" sz="2400" dirty="0"/>
              <a:t>			Phone: 1-855-817-1910</a:t>
            </a:r>
            <a:br>
              <a:rPr lang="en-US" sz="2400" dirty="0"/>
            </a:br>
            <a:r>
              <a:rPr lang="en-US" sz="2400" dirty="0"/>
              <a:t>			Email: </a:t>
            </a:r>
            <a:r>
              <a:rPr lang="en-US" sz="24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fleet@wv.gov</a:t>
            </a:r>
            <a:br>
              <a:rPr lang="en-US" sz="2400" u="sng" dirty="0"/>
            </a:br>
            <a:r>
              <a:rPr lang="en-US" sz="2400" dirty="0"/>
              <a:t>			</a:t>
            </a:r>
            <a:r>
              <a:rPr lang="en-US" sz="2400" b="0" dirty="0"/>
              <a:t>Website: </a:t>
            </a:r>
            <a:r>
              <a:rPr lang="en-US" sz="2400" u="sng" dirty="0"/>
              <a:t>https://fleet.wv.gov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F478C69-0A1D-45FF-8600-ED903803F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4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687569_Modern blue presentation_AAS_v5" id="{C7B59113-CD15-4341-96CA-86E715D5BE98}" vid="{5A8FDAEB-3DF3-4B3C-A708-49813F8D6F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A297FFBA59EB458B6EF4DC51980B15" ma:contentTypeVersion="5" ma:contentTypeDescription="Create a new document." ma:contentTypeScope="" ma:versionID="21665f0dc8e323e621fc86015d86af9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ff03dde4259c08ff71d8d05c94e2e9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12A21B-F5DB-4168-B2D8-6CD4475A42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B26E0C9-B2AA-42E6-97B6-E1B7D9EAF1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757914-1161-4661-9696-421FD6935CD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2231</TotalTime>
  <Words>354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Trade Gothic LT Pro</vt:lpstr>
      <vt:lpstr>Trebuchet MS</vt:lpstr>
      <vt:lpstr>Office Theme</vt:lpstr>
      <vt:lpstr>FUEL CARD PIN MAINTENANCE</vt:lpstr>
      <vt:lpstr>* Login to Holman Insights * Go to Vehicles menu * Go to Fuel menu * Go to Fuel Management</vt:lpstr>
      <vt:lpstr>* Click on the appropriate Fuel Profile (if you have multiples) </vt:lpstr>
      <vt:lpstr>* The PIN Maintenance tab allows the user to create and terminate driver PINs  * You can search for a PIN number by entering the Last Name and/or First Name   of the driver and then clicking Search  </vt:lpstr>
      <vt:lpstr>To Create a PIN  * Click on “Add” on the bottom left below the Search Results  </vt:lpstr>
      <vt:lpstr>  * The PIN Management box appears with a preselected fuel PIN  * Select Client as 5R82  * Enter Driver’s First Name, Last Name, and Email Address  * Click Save to add PIN to Driver’s Profile</vt:lpstr>
      <vt:lpstr>To Terminate a PIN  </vt:lpstr>
      <vt:lpstr>For additional information or assistance, please contact the Fleet Management Division.           Fleet Management Division    2310 Kanawha Blvd E    Charleston, WV  25311    Phone: 1-855-817-1910    Email: fleet@wv.gov    Website: https://fleet.wv.gov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FUEL CARD PIN MAINTENANCE</dc:title>
  <dc:creator>Harper, Lori M</dc:creator>
  <cp:lastModifiedBy>Taylor, Teresa D</cp:lastModifiedBy>
  <cp:revision>43</cp:revision>
  <dcterms:created xsi:type="dcterms:W3CDTF">2023-06-12T13:08:32Z</dcterms:created>
  <dcterms:modified xsi:type="dcterms:W3CDTF">2025-01-22T16:40:59Z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0x010100C4A297FFBA59EB458B6EF4DC51980B15</vt:lpwstr>
  </property>
</Properties>
</file>