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60" r:id="rId7"/>
    <p:sldId id="261" r:id="rId8"/>
    <p:sldId id="262" r:id="rId9"/>
    <p:sldId id="291" r:id="rId10"/>
    <p:sldId id="289" r:id="rId11"/>
    <p:sldId id="28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43A"/>
    <a:srgbClr val="103350"/>
    <a:srgbClr val="0C4360"/>
    <a:srgbClr val="1B6872"/>
    <a:srgbClr val="63B7C6"/>
    <a:srgbClr val="002136"/>
    <a:srgbClr val="0C75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187408-EB6F-489F-880B-16FB9522E2DE}" v="2" dt="2023-06-12T18:52:51.3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86" autoAdjust="0"/>
    <p:restoredTop sz="93792" autoAdjust="0"/>
  </p:normalViewPr>
  <p:slideViewPr>
    <p:cSldViewPr snapToGrid="0">
      <p:cViewPr varScale="1">
        <p:scale>
          <a:sx n="112" d="100"/>
          <a:sy n="112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62FF6B6-4F8A-40F7-B5F4-FC3996824D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10A999-F365-48DF-976A-0517FE0454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5457B-CDAE-4DEB-AEC8-C82DE2312E37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735C90-ADBF-4B9E-BE88-E1C8F83EB4D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506A01-6D0A-45EF-A584-05A3361D66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1430A-4AA4-45C8-AC23-CD6B61C41A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900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B78EA-28CE-41D8-9043-90E391E5F567}" type="datetimeFigureOut">
              <a:rPr lang="en-US" noProof="0" smtClean="0"/>
              <a:t>1/22/2025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4D747-9380-41EE-9946-EC9EC0CA5D1E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2772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CA15AFD-4983-47DD-9ED0-D3B27E5A096F}"/>
              </a:ext>
            </a:extLst>
          </p:cNvPr>
          <p:cNvGrpSpPr/>
          <p:nvPr userDrawn="1"/>
        </p:nvGrpSpPr>
        <p:grpSpPr>
          <a:xfrm>
            <a:off x="-1604709" y="-3756"/>
            <a:ext cx="13796710" cy="6861756"/>
            <a:chOff x="-1604709" y="-3756"/>
            <a:chExt cx="13796710" cy="6861756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222D5E2-E9B4-4180-98B8-4E514C9ADB28}"/>
                </a:ext>
              </a:extLst>
            </p:cNvPr>
            <p:cNvGrpSpPr/>
            <p:nvPr/>
          </p:nvGrpSpPr>
          <p:grpSpPr>
            <a:xfrm>
              <a:off x="-16298" y="0"/>
              <a:ext cx="12208299" cy="6858000"/>
              <a:chOff x="-16298" y="0"/>
              <a:chExt cx="12208299" cy="6858000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41E10E1E-5268-4F03-BA64-07E19DE26739}"/>
                  </a:ext>
                </a:extLst>
              </p:cNvPr>
              <p:cNvSpPr/>
              <p:nvPr/>
            </p:nvSpPr>
            <p:spPr>
              <a:xfrm flipH="1">
                <a:off x="-16297" y="0"/>
                <a:ext cx="12208298" cy="6858000"/>
              </a:xfrm>
              <a:custGeom>
                <a:avLst/>
                <a:gdLst>
                  <a:gd name="connsiteX0" fmla="*/ 8574289 w 12208298"/>
                  <a:gd name="connsiteY0" fmla="*/ 0 h 6858000"/>
                  <a:gd name="connsiteX1" fmla="*/ 0 w 12208298"/>
                  <a:gd name="connsiteY1" fmla="*/ 0 h 6858000"/>
                  <a:gd name="connsiteX2" fmla="*/ 0 w 12208298"/>
                  <a:gd name="connsiteY2" fmla="*/ 6858000 h 6858000"/>
                  <a:gd name="connsiteX3" fmla="*/ 532109 w 12208298"/>
                  <a:gd name="connsiteY3" fmla="*/ 6858000 h 6858000"/>
                  <a:gd name="connsiteX4" fmla="*/ 11495317 w 12208298"/>
                  <a:gd name="connsiteY4" fmla="*/ 6858000 h 6858000"/>
                  <a:gd name="connsiteX5" fmla="*/ 12208298 w 12208298"/>
                  <a:gd name="connsiteY5" fmla="*/ 6858000 h 6858000"/>
                  <a:gd name="connsiteX6" fmla="*/ 12208298 w 12208298"/>
                  <a:gd name="connsiteY6" fmla="*/ 3146781 h 6858000"/>
                  <a:gd name="connsiteX7" fmla="*/ 10353284 w 12208298"/>
                  <a:gd name="connsiteY7" fmla="*/ 1291767 h 6858000"/>
                  <a:gd name="connsiteX8" fmla="*/ 9866056 w 12208298"/>
                  <a:gd name="connsiteY8" fmla="*/ 1291767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208298" h="6858000">
                    <a:moveTo>
                      <a:pt x="8574289" y="0"/>
                    </a:moveTo>
                    <a:lnTo>
                      <a:pt x="0" y="0"/>
                    </a:lnTo>
                    <a:lnTo>
                      <a:pt x="0" y="6858000"/>
                    </a:lnTo>
                    <a:lnTo>
                      <a:pt x="532109" y="6858000"/>
                    </a:lnTo>
                    <a:lnTo>
                      <a:pt x="11495317" y="6858000"/>
                    </a:lnTo>
                    <a:lnTo>
                      <a:pt x="12208298" y="6858000"/>
                    </a:lnTo>
                    <a:lnTo>
                      <a:pt x="12208298" y="3146781"/>
                    </a:lnTo>
                    <a:lnTo>
                      <a:pt x="10353284" y="1291767"/>
                    </a:lnTo>
                    <a:lnTo>
                      <a:pt x="9866056" y="1291767"/>
                    </a:lnTo>
                    <a:close/>
                  </a:path>
                </a:pathLst>
              </a:custGeom>
              <a:solidFill>
                <a:schemeClr val="accent2">
                  <a:alpha val="7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B989C45D-BDFF-418F-BE79-03FF70015770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pattFill prst="wdDnDiag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7" name="Right Triangle 16">
                <a:extLst>
                  <a:ext uri="{FF2B5EF4-FFF2-40B4-BE49-F238E27FC236}">
                    <a16:creationId xmlns:a16="http://schemas.microsoft.com/office/drawing/2014/main" id="{8DCD5806-2A2F-4ABF-8057-245681C498E6}"/>
                  </a:ext>
                </a:extLst>
              </p:cNvPr>
              <p:cNvSpPr/>
              <p:nvPr/>
            </p:nvSpPr>
            <p:spPr>
              <a:xfrm rot="16200000" flipH="1" flipV="1">
                <a:off x="24625" y="-4746"/>
                <a:ext cx="2819399" cy="2828891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8" name="Right Triangle 17">
                <a:extLst>
                  <a:ext uri="{FF2B5EF4-FFF2-40B4-BE49-F238E27FC236}">
                    <a16:creationId xmlns:a16="http://schemas.microsoft.com/office/drawing/2014/main" id="{3A93038F-E9E4-4FFD-B3DF-28DB7C2C1490}"/>
                  </a:ext>
                </a:extLst>
              </p:cNvPr>
              <p:cNvSpPr/>
              <p:nvPr/>
            </p:nvSpPr>
            <p:spPr>
              <a:xfrm rot="16200000" flipH="1" flipV="1">
                <a:off x="4418" y="-4422"/>
                <a:ext cx="2627088" cy="2635933"/>
              </a:xfrm>
              <a:prstGeom prst="rtTriangle">
                <a:avLst/>
              </a:prstGeom>
              <a:pattFill prst="dkHorz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9" name="Right Triangle 18">
                <a:extLst>
                  <a:ext uri="{FF2B5EF4-FFF2-40B4-BE49-F238E27FC236}">
                    <a16:creationId xmlns:a16="http://schemas.microsoft.com/office/drawing/2014/main" id="{5DEA1E02-BBD0-4AE3-AF22-433B90272178}"/>
                  </a:ext>
                </a:extLst>
              </p:cNvPr>
              <p:cNvSpPr/>
              <p:nvPr/>
            </p:nvSpPr>
            <p:spPr>
              <a:xfrm rot="16200000" flipH="1" flipV="1">
                <a:off x="-12263" y="-4034"/>
                <a:ext cx="2397087" cy="2405158"/>
              </a:xfrm>
              <a:prstGeom prst="rtTriangle">
                <a:avLst/>
              </a:prstGeom>
              <a:solidFill>
                <a:schemeClr val="accent2">
                  <a:alpha val="4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0027A677-9ACB-4264-B148-4806678FB83F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9" name="Freeform: Shape 12">
              <a:extLst>
                <a:ext uri="{FF2B5EF4-FFF2-40B4-BE49-F238E27FC236}">
                  <a16:creationId xmlns:a16="http://schemas.microsoft.com/office/drawing/2014/main" id="{E3AAB79D-382D-4A95-965E-526B6A681DA7}"/>
                </a:ext>
              </a:extLst>
            </p:cNvPr>
            <p:cNvSpPr/>
            <p:nvPr/>
          </p:nvSpPr>
          <p:spPr>
            <a:xfrm rot="18900000" flipH="1">
              <a:off x="-1604709" y="1397837"/>
              <a:ext cx="3211378" cy="3211378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0A22127-2B4A-4B15-B0A9-F019A30347A1}"/>
                </a:ext>
              </a:extLst>
            </p:cNvPr>
            <p:cNvSpPr/>
            <p:nvPr/>
          </p:nvSpPr>
          <p:spPr>
            <a:xfrm rot="18900000">
              <a:off x="-861777" y="-3756"/>
              <a:ext cx="2676646" cy="1356876"/>
            </a:xfrm>
            <a:custGeom>
              <a:avLst/>
              <a:gdLst>
                <a:gd name="connsiteX0" fmla="*/ 1319770 w 2676646"/>
                <a:gd name="connsiteY0" fmla="*/ 0 h 1356876"/>
                <a:gd name="connsiteX1" fmla="*/ 2676646 w 2676646"/>
                <a:gd name="connsiteY1" fmla="*/ 1356876 h 1356876"/>
                <a:gd name="connsiteX2" fmla="*/ 0 w 2676646"/>
                <a:gd name="connsiteY2" fmla="*/ 1356876 h 1356876"/>
                <a:gd name="connsiteX3" fmla="*/ 0 w 2676646"/>
                <a:gd name="connsiteY3" fmla="*/ 1319770 h 135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6646" h="1356876">
                  <a:moveTo>
                    <a:pt x="1319770" y="0"/>
                  </a:moveTo>
                  <a:lnTo>
                    <a:pt x="2676646" y="1356876"/>
                  </a:lnTo>
                  <a:lnTo>
                    <a:pt x="0" y="1356876"/>
                  </a:lnTo>
                  <a:lnTo>
                    <a:pt x="0" y="1319770"/>
                  </a:lnTo>
                  <a:close/>
                </a:path>
              </a:pathLst>
            </a:custGeom>
            <a:pattFill prst="wdUpDiag">
              <a:fgClr>
                <a:schemeClr val="accent2"/>
              </a:fgClr>
              <a:bgClr>
                <a:schemeClr val="accent1"/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11" name="Freeform: Shape 12">
              <a:extLst>
                <a:ext uri="{FF2B5EF4-FFF2-40B4-BE49-F238E27FC236}">
                  <a16:creationId xmlns:a16="http://schemas.microsoft.com/office/drawing/2014/main" id="{F04D9FDC-1B67-4254-9535-CD32E81F0C3E}"/>
                </a:ext>
              </a:extLst>
            </p:cNvPr>
            <p:cNvSpPr/>
            <p:nvPr/>
          </p:nvSpPr>
          <p:spPr>
            <a:xfrm rot="13500000">
              <a:off x="-1226102" y="1737462"/>
              <a:ext cx="2416016" cy="2416016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A86C4EA-4CF8-4531-845D-4FCB1E2F7422}"/>
                </a:ext>
              </a:extLst>
            </p:cNvPr>
            <p:cNvGrpSpPr/>
            <p:nvPr/>
          </p:nvGrpSpPr>
          <p:grpSpPr>
            <a:xfrm>
              <a:off x="-760406" y="4672937"/>
              <a:ext cx="1520812" cy="1520812"/>
              <a:chOff x="-1604709" y="3012880"/>
              <a:chExt cx="3211378" cy="3211378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1101B195-C112-4D20-8D19-4D22479B150D}"/>
                  </a:ext>
                </a:extLst>
              </p:cNvPr>
              <p:cNvSpPr/>
              <p:nvPr/>
            </p:nvSpPr>
            <p:spPr>
              <a:xfrm rot="18900000" flipH="1">
                <a:off x="-1604709" y="3012880"/>
                <a:ext cx="3211378" cy="3211378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4" name="Freeform: Shape 12">
                <a:extLst>
                  <a:ext uri="{FF2B5EF4-FFF2-40B4-BE49-F238E27FC236}">
                    <a16:creationId xmlns:a16="http://schemas.microsoft.com/office/drawing/2014/main" id="{CA755F1F-9955-4CBB-8F34-F7801CA44CE7}"/>
                  </a:ext>
                </a:extLst>
              </p:cNvPr>
              <p:cNvSpPr/>
              <p:nvPr/>
            </p:nvSpPr>
            <p:spPr>
              <a:xfrm rot="13500000">
                <a:off x="-1226102" y="3352505"/>
                <a:ext cx="2416016" cy="2416016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wdDnDiag">
                <a:fgClr>
                  <a:schemeClr val="accent1">
                    <a:lumMod val="60000"/>
                    <a:lumOff val="40000"/>
                  </a:schemeClr>
                </a:fgClr>
                <a:bgClr>
                  <a:schemeClr val="accent2">
                    <a:lumMod val="50000"/>
                  </a:schemeClr>
                </a:bgClr>
              </a:patt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61488" y="2395728"/>
            <a:ext cx="7077456" cy="1243584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6600" b="1" dirty="0">
                <a:solidFill>
                  <a:schemeClr val="accent2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D2DEF0-A0B0-4CFE-B67D-A9D75E2368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1488" y="3721608"/>
            <a:ext cx="7077456" cy="86868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GB" sz="1800" spc="3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36959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E796BFF-6E5F-4DE7-B193-F501FC094D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3365" y="1517715"/>
            <a:ext cx="5184437" cy="4659248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78622754-CA4D-4C27-A37F-B26E7B4C9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4163" y="1517715"/>
            <a:ext cx="5184437" cy="465924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9597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ateg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6D00E6B4-1CBE-404E-B943-5F1832320C1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78212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7CD59BFD-62BE-4E33-92A5-B84A2A9A8D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22230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60DC5978-55B8-421D-91B4-29F8210A7B2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66248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BE3FB8C3-2C7E-4C59-8BD5-53FA2772DB5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10266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FD8FA9DA-C36B-4889-B88F-28B5829E53E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954283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9894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Text Placeholder 22">
            <a:extLst>
              <a:ext uri="{FF2B5EF4-FFF2-40B4-BE49-F238E27FC236}">
                <a16:creationId xmlns:a16="http://schemas.microsoft.com/office/drawing/2014/main" id="{05F72315-51A9-431C-B80A-45E4FB1D6BD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63912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8" name="Text Placeholder 22">
            <a:extLst>
              <a:ext uri="{FF2B5EF4-FFF2-40B4-BE49-F238E27FC236}">
                <a16:creationId xmlns:a16="http://schemas.microsoft.com/office/drawing/2014/main" id="{883D1F0C-34F1-46E1-B178-E4AB82B1463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207930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9" name="Text Placeholder 22">
            <a:extLst>
              <a:ext uri="{FF2B5EF4-FFF2-40B4-BE49-F238E27FC236}">
                <a16:creationId xmlns:a16="http://schemas.microsoft.com/office/drawing/2014/main" id="{7202A849-DF14-40E7-B38D-1185F72603E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451948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0" name="Text Placeholder 22">
            <a:extLst>
              <a:ext uri="{FF2B5EF4-FFF2-40B4-BE49-F238E27FC236}">
                <a16:creationId xmlns:a16="http://schemas.microsoft.com/office/drawing/2014/main" id="{CCFC1ADF-AC11-4CCD-AC2D-478B6FFEA5E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695965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B4CB326-DA0E-488E-B236-7017E8438FBB}"/>
              </a:ext>
            </a:extLst>
          </p:cNvPr>
          <p:cNvCxnSpPr/>
          <p:nvPr userDrawn="1"/>
        </p:nvCxnSpPr>
        <p:spPr>
          <a:xfrm>
            <a:off x="1242354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366B533-7212-4A36-9CE2-D6302E721F8F}"/>
              </a:ext>
            </a:extLst>
          </p:cNvPr>
          <p:cNvCxnSpPr/>
          <p:nvPr userDrawn="1"/>
        </p:nvCxnSpPr>
        <p:spPr>
          <a:xfrm>
            <a:off x="3486372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D7474CD-E230-4E14-8274-5E20F673F401}"/>
              </a:ext>
            </a:extLst>
          </p:cNvPr>
          <p:cNvCxnSpPr/>
          <p:nvPr userDrawn="1"/>
        </p:nvCxnSpPr>
        <p:spPr>
          <a:xfrm>
            <a:off x="5730390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BF71FCE-6F39-4D2F-82BE-7D9F1D2ED59F}"/>
              </a:ext>
            </a:extLst>
          </p:cNvPr>
          <p:cNvCxnSpPr/>
          <p:nvPr userDrawn="1"/>
        </p:nvCxnSpPr>
        <p:spPr>
          <a:xfrm>
            <a:off x="7974408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E97AC7A-17D9-4F42-9DD0-94FE4FC6BF19}"/>
              </a:ext>
            </a:extLst>
          </p:cNvPr>
          <p:cNvCxnSpPr/>
          <p:nvPr userDrawn="1"/>
        </p:nvCxnSpPr>
        <p:spPr>
          <a:xfrm>
            <a:off x="10218425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76266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3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6" name="Text Placeholder 22">
            <a:extLst>
              <a:ext uri="{FF2B5EF4-FFF2-40B4-BE49-F238E27FC236}">
                <a16:creationId xmlns:a16="http://schemas.microsoft.com/office/drawing/2014/main" id="{642D3CE0-C3B4-4F3F-A650-AB452B3AD4B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4169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7" name="Text Placeholder 22">
            <a:extLst>
              <a:ext uri="{FF2B5EF4-FFF2-40B4-BE49-F238E27FC236}">
                <a16:creationId xmlns:a16="http://schemas.microsoft.com/office/drawing/2014/main" id="{DBED2BB0-CDAD-40EE-8B35-C66DF45EE29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34624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4745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94020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486826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30B3A574-7940-4E35-857E-5CA35A5910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110087" y="1444649"/>
            <a:ext cx="7548513" cy="457907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0650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015C605-1D30-48BC-A0D6-3B11AF56C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4290" y="1444649"/>
            <a:ext cx="7694310" cy="4579079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29895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4494CD2-CCDD-0248-96F8-741002C44255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07077B00-C1EE-7241-B441-7814F92A7EDF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0" name="Freeform: Shape 17">
            <a:extLst>
              <a:ext uri="{FF2B5EF4-FFF2-40B4-BE49-F238E27FC236}">
                <a16:creationId xmlns:a16="http://schemas.microsoft.com/office/drawing/2014/main" id="{3A1AEBC4-637E-F64C-9192-69AC4BB26D0C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1" name="Freeform: Shape 11">
            <a:extLst>
              <a:ext uri="{FF2B5EF4-FFF2-40B4-BE49-F238E27FC236}">
                <a16:creationId xmlns:a16="http://schemas.microsoft.com/office/drawing/2014/main" id="{669A7039-C54C-8E46-9A8B-DDB2547D989C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Freeform: Shape 7">
            <a:extLst>
              <a:ext uri="{FF2B5EF4-FFF2-40B4-BE49-F238E27FC236}">
                <a16:creationId xmlns:a16="http://schemas.microsoft.com/office/drawing/2014/main" id="{4F173B32-87BB-9A40-8C91-4C1EED2B7ABF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AC87F4E-12B5-1B42-AFD2-4DB39B7645C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25" name="Freeform: Shape 15">
              <a:extLst>
                <a:ext uri="{FF2B5EF4-FFF2-40B4-BE49-F238E27FC236}">
                  <a16:creationId xmlns:a16="http://schemas.microsoft.com/office/drawing/2014/main" id="{03DD8765-59DF-A045-ADB5-E39FAEE153A0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6" name="Freeform: Shape 16">
              <a:extLst>
                <a:ext uri="{FF2B5EF4-FFF2-40B4-BE49-F238E27FC236}">
                  <a16:creationId xmlns:a16="http://schemas.microsoft.com/office/drawing/2014/main" id="{B34B796C-A407-7B4D-B4F0-E58A44FE8DB4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0" name="Freeform: Shape 23">
            <a:extLst>
              <a:ext uri="{FF2B5EF4-FFF2-40B4-BE49-F238E27FC236}">
                <a16:creationId xmlns:a16="http://schemas.microsoft.com/office/drawing/2014/main" id="{CBE3FDC9-67CB-FA42-B127-A36BFF4678BB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Slide Number Placeholder 4">
            <a:extLst>
              <a:ext uri="{FF2B5EF4-FFF2-40B4-BE49-F238E27FC236}">
                <a16:creationId xmlns:a16="http://schemas.microsoft.com/office/drawing/2014/main" id="{1E902BFF-CA8F-D745-A819-A7BB38B30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723047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A7FF9D7-8545-4547-AC77-A0421EEB9B99}"/>
              </a:ext>
            </a:extLst>
          </p:cNvPr>
          <p:cNvGrpSpPr/>
          <p:nvPr userDrawn="1"/>
        </p:nvGrpSpPr>
        <p:grpSpPr>
          <a:xfrm>
            <a:off x="0" y="0"/>
            <a:ext cx="6881966" cy="6858876"/>
            <a:chOff x="-5321" y="1096"/>
            <a:chExt cx="5924073" cy="5904197"/>
          </a:xfrm>
        </p:grpSpPr>
        <p:sp>
          <p:nvSpPr>
            <p:cNvPr id="17" name="Right Triangle 16">
              <a:extLst>
                <a:ext uri="{FF2B5EF4-FFF2-40B4-BE49-F238E27FC236}">
                  <a16:creationId xmlns:a16="http://schemas.microsoft.com/office/drawing/2014/main" id="{8DCD5806-2A2F-4ABF-8057-245681C498E6}"/>
                </a:ext>
              </a:extLst>
            </p:cNvPr>
            <p:cNvSpPr/>
            <p:nvPr userDrawn="1"/>
          </p:nvSpPr>
          <p:spPr>
            <a:xfrm rot="16200000" flipH="1" flipV="1">
              <a:off x="4618" y="-8842"/>
              <a:ext cx="5904196" cy="5924073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8" name="Right Triangle 17">
              <a:extLst>
                <a:ext uri="{FF2B5EF4-FFF2-40B4-BE49-F238E27FC236}">
                  <a16:creationId xmlns:a16="http://schemas.microsoft.com/office/drawing/2014/main" id="{3A93038F-E9E4-4FFD-B3DF-28DB7C2C1490}"/>
                </a:ext>
              </a:extLst>
            </p:cNvPr>
            <p:cNvSpPr/>
            <p:nvPr userDrawn="1"/>
          </p:nvSpPr>
          <p:spPr>
            <a:xfrm rot="16200000" flipH="1" flipV="1">
              <a:off x="3941" y="-8164"/>
              <a:ext cx="5501471" cy="5519993"/>
            </a:xfrm>
            <a:prstGeom prst="rtTriangle">
              <a:avLst/>
            </a:prstGeom>
            <a:pattFill prst="dkHorz">
              <a:fgClr>
                <a:schemeClr val="accent1"/>
              </a:fgClr>
              <a:bgClr>
                <a:schemeClr val="accent2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9" name="Right Triangle 18">
              <a:extLst>
                <a:ext uri="{FF2B5EF4-FFF2-40B4-BE49-F238E27FC236}">
                  <a16:creationId xmlns:a16="http://schemas.microsoft.com/office/drawing/2014/main" id="{5DEA1E02-BBD0-4AE3-AF22-433B90272178}"/>
                </a:ext>
              </a:extLst>
            </p:cNvPr>
            <p:cNvSpPr/>
            <p:nvPr userDrawn="1"/>
          </p:nvSpPr>
          <p:spPr>
            <a:xfrm rot="16200000" flipH="1" flipV="1">
              <a:off x="3131" y="-7355"/>
              <a:ext cx="5019818" cy="5036720"/>
            </a:xfrm>
            <a:prstGeom prst="rtTriangl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5217242" y="2807208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2363861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360242" y="3429000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Thank You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C024DCDB-C6BF-455E-AAB8-EAF9DAB302A1}"/>
              </a:ext>
            </a:extLst>
          </p:cNvPr>
          <p:cNvSpPr/>
          <p:nvPr userDrawn="1"/>
        </p:nvSpPr>
        <p:spPr>
          <a:xfrm rot="13500000">
            <a:off x="-729899" y="-1215856"/>
            <a:ext cx="6043521" cy="8427077"/>
          </a:xfrm>
          <a:custGeom>
            <a:avLst/>
            <a:gdLst>
              <a:gd name="connsiteX0" fmla="*/ 6043521 w 6043521"/>
              <a:gd name="connsiteY0" fmla="*/ 4267535 h 8427077"/>
              <a:gd name="connsiteX1" fmla="*/ 1883979 w 6043521"/>
              <a:gd name="connsiteY1" fmla="*/ 8427077 h 8427077"/>
              <a:gd name="connsiteX2" fmla="*/ 0 w 6043521"/>
              <a:gd name="connsiteY2" fmla="*/ 8427077 h 8427077"/>
              <a:gd name="connsiteX3" fmla="*/ 0 w 6043521"/>
              <a:gd name="connsiteY3" fmla="*/ 1775986 h 8427077"/>
              <a:gd name="connsiteX4" fmla="*/ 1775985 w 6043521"/>
              <a:gd name="connsiteY4" fmla="*/ 0 h 842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8427077">
                <a:moveTo>
                  <a:pt x="6043521" y="4267535"/>
                </a:moveTo>
                <a:lnTo>
                  <a:pt x="1883979" y="8427077"/>
                </a:lnTo>
                <a:lnTo>
                  <a:pt x="0" y="8427077"/>
                </a:lnTo>
                <a:lnTo>
                  <a:pt x="0" y="1775986"/>
                </a:lnTo>
                <a:lnTo>
                  <a:pt x="1775985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26AFB47A-5D51-4F9C-B01B-977CE5E3C093}"/>
              </a:ext>
            </a:extLst>
          </p:cNvPr>
          <p:cNvSpPr/>
          <p:nvPr userDrawn="1"/>
        </p:nvSpPr>
        <p:spPr>
          <a:xfrm rot="13500000">
            <a:off x="-1145231" y="-2123853"/>
            <a:ext cx="6043521" cy="9008880"/>
          </a:xfrm>
          <a:custGeom>
            <a:avLst/>
            <a:gdLst>
              <a:gd name="connsiteX0" fmla="*/ 6043521 w 6043521"/>
              <a:gd name="connsiteY0" fmla="*/ 4849338 h 9008880"/>
              <a:gd name="connsiteX1" fmla="*/ 1883979 w 6043521"/>
              <a:gd name="connsiteY1" fmla="*/ 9008880 h 9008880"/>
              <a:gd name="connsiteX2" fmla="*/ 0 w 6043521"/>
              <a:gd name="connsiteY2" fmla="*/ 9008880 h 9008880"/>
              <a:gd name="connsiteX3" fmla="*/ 0 w 6043521"/>
              <a:gd name="connsiteY3" fmla="*/ 1194182 h 9008880"/>
              <a:gd name="connsiteX4" fmla="*/ 1194182 w 6043521"/>
              <a:gd name="connsiteY4" fmla="*/ 0 h 900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9008880">
                <a:moveTo>
                  <a:pt x="6043521" y="4849338"/>
                </a:moveTo>
                <a:lnTo>
                  <a:pt x="1883979" y="9008880"/>
                </a:lnTo>
                <a:lnTo>
                  <a:pt x="0" y="9008880"/>
                </a:lnTo>
                <a:lnTo>
                  <a:pt x="0" y="1194182"/>
                </a:lnTo>
                <a:lnTo>
                  <a:pt x="1194182" y="0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6997A4FF-7390-4173-8ACD-6CF7145AACEC}"/>
              </a:ext>
            </a:extLst>
          </p:cNvPr>
          <p:cNvSpPr/>
          <p:nvPr userDrawn="1"/>
        </p:nvSpPr>
        <p:spPr>
          <a:xfrm rot="18900000" flipH="1">
            <a:off x="-2681153" y="-465959"/>
            <a:ext cx="8639119" cy="5739762"/>
          </a:xfrm>
          <a:custGeom>
            <a:avLst/>
            <a:gdLst>
              <a:gd name="connsiteX0" fmla="*/ 3789781 w 8639119"/>
              <a:gd name="connsiteY0" fmla="*/ 0 h 5739762"/>
              <a:gd name="connsiteX1" fmla="*/ 0 w 8639119"/>
              <a:gd name="connsiteY1" fmla="*/ 3789782 h 5739762"/>
              <a:gd name="connsiteX2" fmla="*/ 0 w 8639119"/>
              <a:gd name="connsiteY2" fmla="*/ 5739761 h 5739762"/>
              <a:gd name="connsiteX3" fmla="*/ 7748695 w 8639119"/>
              <a:gd name="connsiteY3" fmla="*/ 5739762 h 5739762"/>
              <a:gd name="connsiteX4" fmla="*/ 8639119 w 8639119"/>
              <a:gd name="connsiteY4" fmla="*/ 4849338 h 573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9119" h="5739762">
                <a:moveTo>
                  <a:pt x="3789781" y="0"/>
                </a:moveTo>
                <a:lnTo>
                  <a:pt x="0" y="3789782"/>
                </a:lnTo>
                <a:lnTo>
                  <a:pt x="0" y="5739761"/>
                </a:lnTo>
                <a:lnTo>
                  <a:pt x="7748695" y="5739762"/>
                </a:lnTo>
                <a:lnTo>
                  <a:pt x="8639119" y="4849338"/>
                </a:lnTo>
                <a:close/>
              </a:path>
            </a:pathLst>
          </a:custGeom>
          <a:solidFill>
            <a:schemeClr val="accent1">
              <a:lumMod val="50000"/>
              <a:alpha val="5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1851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2838D16-809E-4EB1-8C0C-0E63D813911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C43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1FEB333-94B4-4E53-9019-D584810903BB}"/>
              </a:ext>
            </a:extLst>
          </p:cNvPr>
          <p:cNvSpPr/>
          <p:nvPr userDrawn="1"/>
        </p:nvSpPr>
        <p:spPr>
          <a:xfrm>
            <a:off x="0" y="0"/>
            <a:ext cx="12192000" cy="6862745"/>
          </a:xfrm>
          <a:custGeom>
            <a:avLst/>
            <a:gdLst>
              <a:gd name="connsiteX0" fmla="*/ 0 w 12192000"/>
              <a:gd name="connsiteY0" fmla="*/ 0 h 6849743"/>
              <a:gd name="connsiteX1" fmla="*/ 7554712 w 12192000"/>
              <a:gd name="connsiteY1" fmla="*/ 0 h 6849743"/>
              <a:gd name="connsiteX2" fmla="*/ 10266645 w 12192000"/>
              <a:gd name="connsiteY2" fmla="*/ 2711934 h 6849743"/>
              <a:gd name="connsiteX3" fmla="*/ 11289529 w 12192000"/>
              <a:gd name="connsiteY3" fmla="*/ 2711934 h 6849743"/>
              <a:gd name="connsiteX4" fmla="*/ 12191999 w 12192000"/>
              <a:gd name="connsiteY4" fmla="*/ 3614404 h 6849743"/>
              <a:gd name="connsiteX5" fmla="*/ 12192000 w 12192000"/>
              <a:gd name="connsiteY5" fmla="*/ 6849743 h 6849743"/>
              <a:gd name="connsiteX6" fmla="*/ 0 w 12192000"/>
              <a:gd name="connsiteY6" fmla="*/ 6849743 h 684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49743">
                <a:moveTo>
                  <a:pt x="0" y="0"/>
                </a:moveTo>
                <a:lnTo>
                  <a:pt x="7554712" y="0"/>
                </a:lnTo>
                <a:lnTo>
                  <a:pt x="10266645" y="2711934"/>
                </a:lnTo>
                <a:lnTo>
                  <a:pt x="11289529" y="2711934"/>
                </a:lnTo>
                <a:lnTo>
                  <a:pt x="12191999" y="3614404"/>
                </a:lnTo>
                <a:lnTo>
                  <a:pt x="12192000" y="6849743"/>
                </a:lnTo>
                <a:lnTo>
                  <a:pt x="0" y="6849743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59B9489-0CD9-4DB7-AC82-6E7867F91403}"/>
              </a:ext>
            </a:extLst>
          </p:cNvPr>
          <p:cNvSpPr/>
          <p:nvPr userDrawn="1"/>
        </p:nvSpPr>
        <p:spPr>
          <a:xfrm rot="16200000" flipV="1">
            <a:off x="2626805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A55D1C76-C591-4FA5-9780-87AB6B37C0FA}"/>
              </a:ext>
            </a:extLst>
          </p:cNvPr>
          <p:cNvSpPr/>
          <p:nvPr userDrawn="1"/>
        </p:nvSpPr>
        <p:spPr>
          <a:xfrm rot="5400000" flipV="1">
            <a:off x="5851010" y="-10649"/>
            <a:ext cx="6326154" cy="6347453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7DC1D12-670F-4235-8791-FA8C2B330871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59569CF-FDAC-47C4-A0F5-296F7117C398}"/>
              </a:ext>
            </a:extLst>
          </p:cNvPr>
          <p:cNvSpPr/>
          <p:nvPr userDrawn="1"/>
        </p:nvSpPr>
        <p:spPr>
          <a:xfrm rot="2700000">
            <a:off x="9668984" y="1404392"/>
            <a:ext cx="4406148" cy="5299239"/>
          </a:xfrm>
          <a:custGeom>
            <a:avLst/>
            <a:gdLst>
              <a:gd name="connsiteX0" fmla="*/ 0 w 4406148"/>
              <a:gd name="connsiteY0" fmla="*/ 0 h 5299239"/>
              <a:gd name="connsiteX1" fmla="*/ 4406148 w 4406148"/>
              <a:gd name="connsiteY1" fmla="*/ 4406147 h 5299239"/>
              <a:gd name="connsiteX2" fmla="*/ 3513056 w 4406148"/>
              <a:gd name="connsiteY2" fmla="*/ 5299239 h 5299239"/>
              <a:gd name="connsiteX3" fmla="*/ 1 w 4406148"/>
              <a:gd name="connsiteY3" fmla="*/ 5299239 h 5299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06148" h="5299239">
                <a:moveTo>
                  <a:pt x="0" y="0"/>
                </a:moveTo>
                <a:lnTo>
                  <a:pt x="4406148" y="4406147"/>
                </a:lnTo>
                <a:lnTo>
                  <a:pt x="3513056" y="5299239"/>
                </a:lnTo>
                <a:lnTo>
                  <a:pt x="1" y="529923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68D0C72-2B2C-4C85-A091-157853C71784}"/>
              </a:ext>
            </a:extLst>
          </p:cNvPr>
          <p:cNvSpPr/>
          <p:nvPr userDrawn="1"/>
        </p:nvSpPr>
        <p:spPr>
          <a:xfrm rot="8100000" flipH="1">
            <a:off x="9583575" y="1088097"/>
            <a:ext cx="5072180" cy="4843502"/>
          </a:xfrm>
          <a:custGeom>
            <a:avLst/>
            <a:gdLst>
              <a:gd name="connsiteX0" fmla="*/ 5072180 w 5072180"/>
              <a:gd name="connsiteY0" fmla="*/ 4843501 h 4843502"/>
              <a:gd name="connsiteX1" fmla="*/ 228679 w 5072180"/>
              <a:gd name="connsiteY1" fmla="*/ 0 h 4843502"/>
              <a:gd name="connsiteX2" fmla="*/ 1 w 5072180"/>
              <a:gd name="connsiteY2" fmla="*/ 228678 h 4843502"/>
              <a:gd name="connsiteX3" fmla="*/ 0 w 5072180"/>
              <a:gd name="connsiteY3" fmla="*/ 4843502 h 484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2180" h="4843502">
                <a:moveTo>
                  <a:pt x="5072180" y="4843501"/>
                </a:moveTo>
                <a:lnTo>
                  <a:pt x="228679" y="0"/>
                </a:lnTo>
                <a:lnTo>
                  <a:pt x="1" y="228678"/>
                </a:lnTo>
                <a:lnTo>
                  <a:pt x="0" y="4843502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E25334A-5FE3-4DDA-8D32-4796CCFCAA74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8818DF1-D7FD-4C0F-875D-7A07E8F75C06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F9BB384-9E14-4CEA-82C1-21837229D3EF}"/>
              </a:ext>
            </a:extLst>
          </p:cNvPr>
          <p:cNvGrpSpPr/>
          <p:nvPr userDrawn="1"/>
        </p:nvGrpSpPr>
        <p:grpSpPr>
          <a:xfrm rot="16200000">
            <a:off x="431651" y="-917359"/>
            <a:ext cx="1532001" cy="1826463"/>
            <a:chOff x="10800164" y="7142066"/>
            <a:chExt cx="2775293" cy="330872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862A81A-959D-4EAB-90ED-DB20759BB397}"/>
                </a:ext>
              </a:extLst>
            </p:cNvPr>
            <p:cNvSpPr/>
            <p:nvPr/>
          </p:nvSpPr>
          <p:spPr>
            <a:xfrm rot="2700000">
              <a:off x="10800164" y="7675497"/>
              <a:ext cx="2775293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AB9E28C-9422-42BD-AECE-29B44B5D63E2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772239B-C46D-4458-BB4B-DDB12FAB0172}"/>
              </a:ext>
            </a:extLst>
          </p:cNvPr>
          <p:cNvGrpSpPr/>
          <p:nvPr userDrawn="1"/>
        </p:nvGrpSpPr>
        <p:grpSpPr>
          <a:xfrm rot="16200000">
            <a:off x="1992859" y="-497210"/>
            <a:ext cx="818398" cy="986162"/>
            <a:chOff x="10945855" y="7317026"/>
            <a:chExt cx="2483924" cy="2993104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C8A2A1A-1FB9-4CA1-B74E-B293187E51AA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2B18BA-6B43-40FA-A23B-D894D6AB468B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Click to edit Master text styles</a:t>
            </a:r>
          </a:p>
        </p:txBody>
      </p:sp>
      <p:sp>
        <p:nvSpPr>
          <p:cNvPr id="22" name="Slide Number Placeholder 4">
            <a:extLst>
              <a:ext uri="{FF2B5EF4-FFF2-40B4-BE49-F238E27FC236}">
                <a16:creationId xmlns:a16="http://schemas.microsoft.com/office/drawing/2014/main" id="{0F332671-6296-47C8-BF26-B2D962F5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7772A652-7229-2B42-B87B-298C31D6F0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Section Title 01</a:t>
            </a:r>
          </a:p>
        </p:txBody>
      </p:sp>
    </p:spTree>
    <p:extLst>
      <p:ext uri="{BB962C8B-B14F-4D97-AF65-F5344CB8AC3E}">
        <p14:creationId xmlns:p14="http://schemas.microsoft.com/office/powerpoint/2010/main" val="167519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lt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9318B2B-E019-4078-9EF0-C9D6281AE31B}"/>
              </a:ext>
            </a:extLst>
          </p:cNvPr>
          <p:cNvGrpSpPr/>
          <p:nvPr userDrawn="1"/>
        </p:nvGrpSpPr>
        <p:grpSpPr>
          <a:xfrm>
            <a:off x="9776075" y="2057401"/>
            <a:ext cx="4413559" cy="3934444"/>
            <a:chOff x="9222437" y="1088097"/>
            <a:chExt cx="5433318" cy="4843502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3E625C0-9656-421F-861F-67C8F93362ED}"/>
                </a:ext>
              </a:extLst>
            </p:cNvPr>
            <p:cNvSpPr/>
            <p:nvPr/>
          </p:nvSpPr>
          <p:spPr>
            <a:xfrm rot="2700000">
              <a:off x="9668983" y="1078460"/>
              <a:ext cx="4406148" cy="5299239"/>
            </a:xfrm>
            <a:custGeom>
              <a:avLst/>
              <a:gdLst>
                <a:gd name="connsiteX0" fmla="*/ 0 w 4406148"/>
                <a:gd name="connsiteY0" fmla="*/ 0 h 5299239"/>
                <a:gd name="connsiteX1" fmla="*/ 4406148 w 4406148"/>
                <a:gd name="connsiteY1" fmla="*/ 4406147 h 5299239"/>
                <a:gd name="connsiteX2" fmla="*/ 3513056 w 4406148"/>
                <a:gd name="connsiteY2" fmla="*/ 5299239 h 5299239"/>
                <a:gd name="connsiteX3" fmla="*/ 1 w 4406148"/>
                <a:gd name="connsiteY3" fmla="*/ 5299239 h 5299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6148" h="5299239">
                  <a:moveTo>
                    <a:pt x="0" y="0"/>
                  </a:moveTo>
                  <a:lnTo>
                    <a:pt x="4406148" y="4406147"/>
                  </a:lnTo>
                  <a:lnTo>
                    <a:pt x="3513056" y="5299239"/>
                  </a:lnTo>
                  <a:lnTo>
                    <a:pt x="1" y="5299239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9F8E490-C6E3-4D00-866F-CD85DD88996E}"/>
                </a:ext>
              </a:extLst>
            </p:cNvPr>
            <p:cNvSpPr/>
            <p:nvPr/>
          </p:nvSpPr>
          <p:spPr>
            <a:xfrm rot="8100000" flipH="1">
              <a:off x="9583575" y="1088097"/>
              <a:ext cx="5072180" cy="4843502"/>
            </a:xfrm>
            <a:custGeom>
              <a:avLst/>
              <a:gdLst>
                <a:gd name="connsiteX0" fmla="*/ 5072180 w 5072180"/>
                <a:gd name="connsiteY0" fmla="*/ 4843501 h 4843502"/>
                <a:gd name="connsiteX1" fmla="*/ 228679 w 5072180"/>
                <a:gd name="connsiteY1" fmla="*/ 0 h 4843502"/>
                <a:gd name="connsiteX2" fmla="*/ 1 w 5072180"/>
                <a:gd name="connsiteY2" fmla="*/ 228678 h 4843502"/>
                <a:gd name="connsiteX3" fmla="*/ 0 w 5072180"/>
                <a:gd name="connsiteY3" fmla="*/ 4843502 h 484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72180" h="4843502">
                  <a:moveTo>
                    <a:pt x="5072180" y="4843501"/>
                  </a:moveTo>
                  <a:lnTo>
                    <a:pt x="228679" y="0"/>
                  </a:lnTo>
                  <a:lnTo>
                    <a:pt x="1" y="228678"/>
                  </a:lnTo>
                  <a:lnTo>
                    <a:pt x="0" y="4843502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E8F5B31-1523-46AE-9455-C33DFC1BDDE0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D17048F-C2E1-4775-BC32-50BD6219F89D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AB002AA-4848-49C8-A834-036F860C79A3}"/>
              </a:ext>
            </a:extLst>
          </p:cNvPr>
          <p:cNvGrpSpPr/>
          <p:nvPr userDrawn="1"/>
        </p:nvGrpSpPr>
        <p:grpSpPr>
          <a:xfrm rot="16200000" flipH="1">
            <a:off x="9913705" y="6257994"/>
            <a:ext cx="1052473" cy="1209445"/>
            <a:chOff x="10800165" y="7142066"/>
            <a:chExt cx="2775293" cy="3189215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4B187A8-7F8D-469D-A03B-4F835A5746DE}"/>
                </a:ext>
              </a:extLst>
            </p:cNvPr>
            <p:cNvSpPr/>
            <p:nvPr/>
          </p:nvSpPr>
          <p:spPr>
            <a:xfrm rot="2700000">
              <a:off x="10800166" y="7555988"/>
              <a:ext cx="2775292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3D871D1-A11A-48FB-82A8-8D61AB5CB85C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Section Title 01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Click to edit Master text styles</a:t>
            </a:r>
          </a:p>
        </p:txBody>
      </p:sp>
      <p:sp>
        <p:nvSpPr>
          <p:cNvPr id="35" name="Slide Number Placeholder 4">
            <a:extLst>
              <a:ext uri="{FF2B5EF4-FFF2-40B4-BE49-F238E27FC236}">
                <a16:creationId xmlns:a16="http://schemas.microsoft.com/office/drawing/2014/main" id="{6F73F836-940E-4B65-A29C-D0869263C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1147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CB4C115-EFF9-405C-98BE-F4077B9730D0}"/>
              </a:ext>
            </a:extLst>
          </p:cNvPr>
          <p:cNvSpPr/>
          <p:nvPr userDrawn="1"/>
        </p:nvSpPr>
        <p:spPr>
          <a:xfrm>
            <a:off x="533399" y="914400"/>
            <a:ext cx="1944914" cy="1944914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76200">
            <a:solidFill>
              <a:schemeClr val="accent1"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C9A300DD-BB54-44ED-A7E4-01CD41EC930F}"/>
              </a:ext>
            </a:extLst>
          </p:cNvPr>
          <p:cNvSpPr txBox="1">
            <a:spLocks/>
          </p:cNvSpPr>
          <p:nvPr userDrawn="1"/>
        </p:nvSpPr>
        <p:spPr>
          <a:xfrm>
            <a:off x="956993" y="923305"/>
            <a:ext cx="1005115" cy="28593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3600" b="0" i="0" kern="120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18400" noProof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“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399" y="3200400"/>
            <a:ext cx="7551057" cy="285931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100000"/>
              </a:lnSpc>
              <a:defRPr lang="en-GB" sz="3200" b="0" i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Quote</a:t>
            </a:r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A4E6C1FF-5925-42B3-B7F9-0A0031BD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5316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3618670-D1E4-466C-BDB5-FC890AC314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500" y="1625385"/>
            <a:ext cx="6718300" cy="409324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2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457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73704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E0C167E-2626-40DB-AACF-D02543E29B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09700" y="1749570"/>
            <a:ext cx="9372600" cy="335886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4744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0103A49C-32FF-49E6-86F3-FC2E19517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365" y="1825625"/>
            <a:ext cx="11215235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6708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7FA80A70-18DE-4DB9-9982-BA75BE54C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4500" y="1681163"/>
            <a:ext cx="5157787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2801C0EF-C078-44B0-AD01-4850E9A65E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00812" y="1681163"/>
            <a:ext cx="5157788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7C9DED91-45F6-4308-A085-1EFACA6468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500" y="2505075"/>
            <a:ext cx="5157787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8" name="Content Placeholder 5">
            <a:extLst>
              <a:ext uri="{FF2B5EF4-FFF2-40B4-BE49-F238E27FC236}">
                <a16:creationId xmlns:a16="http://schemas.microsoft.com/office/drawing/2014/main" id="{0574B5E7-B666-439B-9278-67BE1EA6EB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75412" y="2505075"/>
            <a:ext cx="5183188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9167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1B0E15-6FC5-434E-8780-B186D9DB0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C7B128-34F3-405C-B601-8BAFDB434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A7754-E8C7-438B-922D-9027C6CF5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2500" y="6356350"/>
            <a:ext cx="66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3D6C4-4840-40CC-AC84-17E24B3B7BDE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DDDB7D-9189-9548-A2B9-81DC62C3C1A3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7" name="Freeform: Shape 9">
            <a:extLst>
              <a:ext uri="{FF2B5EF4-FFF2-40B4-BE49-F238E27FC236}">
                <a16:creationId xmlns:a16="http://schemas.microsoft.com/office/drawing/2014/main" id="{096D8877-6B4A-4540-8927-767DD7401718}"/>
              </a:ext>
            </a:extLst>
          </p:cNvPr>
          <p:cNvSpPr/>
          <p:nvPr userDrawn="1"/>
        </p:nvSpPr>
        <p:spPr>
          <a:xfrm>
            <a:off x="0" y="1"/>
            <a:ext cx="12192001" cy="6857999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8" name="Freeform: Shape 17">
            <a:extLst>
              <a:ext uri="{FF2B5EF4-FFF2-40B4-BE49-F238E27FC236}">
                <a16:creationId xmlns:a16="http://schemas.microsoft.com/office/drawing/2014/main" id="{5AF2E123-FE0F-8541-8E36-5030C450AA7E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9" name="Freeform: Shape 11">
            <a:extLst>
              <a:ext uri="{FF2B5EF4-FFF2-40B4-BE49-F238E27FC236}">
                <a16:creationId xmlns:a16="http://schemas.microsoft.com/office/drawing/2014/main" id="{E5519D99-3B68-924A-9CD0-14B911711CA8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7">
            <a:extLst>
              <a:ext uri="{FF2B5EF4-FFF2-40B4-BE49-F238E27FC236}">
                <a16:creationId xmlns:a16="http://schemas.microsoft.com/office/drawing/2014/main" id="{A09E21A9-FBEF-144C-A152-FE484F3C55C1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0C7F2CB-A8CE-1545-A08D-93592C4BAEEA}"/>
              </a:ext>
            </a:extLst>
          </p:cNvPr>
          <p:cNvSpPr txBox="1">
            <a:spLocks/>
          </p:cNvSpPr>
          <p:nvPr userDrawn="1"/>
        </p:nvSpPr>
        <p:spPr>
          <a:xfrm>
            <a:off x="444500" y="542925"/>
            <a:ext cx="11214100" cy="53553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200" b="1" kern="1200" spc="-70" baseline="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en-US" noProof="0" dirty="0">
                <a:latin typeface="+mj-lt"/>
              </a:rPr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068FCE4-1B47-3C4B-B091-013120A97D0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3" name="Freeform: Shape 15">
              <a:extLst>
                <a:ext uri="{FF2B5EF4-FFF2-40B4-BE49-F238E27FC236}">
                  <a16:creationId xmlns:a16="http://schemas.microsoft.com/office/drawing/2014/main" id="{FEC3FDE7-F27E-5E4E-8752-287CAB7792D4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4" name="Freeform: Shape 16">
              <a:extLst>
                <a:ext uri="{FF2B5EF4-FFF2-40B4-BE49-F238E27FC236}">
                  <a16:creationId xmlns:a16="http://schemas.microsoft.com/office/drawing/2014/main" id="{81C902DB-0D21-5044-82B6-9E7A70A1BF62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E1E08A0-195D-694F-947B-986A76FBB93E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6" name="Rectangle: Single Corner Snipped 18">
              <a:extLst>
                <a:ext uri="{FF2B5EF4-FFF2-40B4-BE49-F238E27FC236}">
                  <a16:creationId xmlns:a16="http://schemas.microsoft.com/office/drawing/2014/main" id="{ED5DFFCD-1EE3-E64E-B51F-BD7D72413E0B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chemeClr val="accent5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17" name="Rectangle: Single Corner Snipped 2">
              <a:extLst>
                <a:ext uri="{FF2B5EF4-FFF2-40B4-BE49-F238E27FC236}">
                  <a16:creationId xmlns:a16="http://schemas.microsoft.com/office/drawing/2014/main" id="{C12DB3CA-8E64-AA43-BFBE-A2CA9A816DBE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8" name="Freeform: Shape 23">
            <a:extLst>
              <a:ext uri="{FF2B5EF4-FFF2-40B4-BE49-F238E27FC236}">
                <a16:creationId xmlns:a16="http://schemas.microsoft.com/office/drawing/2014/main" id="{A587DEFD-D470-4142-8E0D-A71DDB147C92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7D9BF857-7910-734D-A217-5E3344220AA2}"/>
              </a:ext>
            </a:extLst>
          </p:cNvPr>
          <p:cNvSpPr txBox="1">
            <a:spLocks/>
          </p:cNvSpPr>
          <p:nvPr userDrawn="1"/>
        </p:nvSpPr>
        <p:spPr>
          <a:xfrm>
            <a:off x="11252200" y="6315075"/>
            <a:ext cx="406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Trade Gothic LT Pro" panose="020B05030403030200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6609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0" r:id="rId3"/>
    <p:sldLayoutId id="2147483666" r:id="rId4"/>
    <p:sldLayoutId id="2147483654" r:id="rId5"/>
    <p:sldLayoutId id="2147483661" r:id="rId6"/>
    <p:sldLayoutId id="2147483677" r:id="rId7"/>
    <p:sldLayoutId id="2147483674" r:id="rId8"/>
    <p:sldLayoutId id="2147483665" r:id="rId9"/>
    <p:sldLayoutId id="2147483673" r:id="rId10"/>
    <p:sldLayoutId id="2147483662" r:id="rId11"/>
    <p:sldLayoutId id="2147483663" r:id="rId12"/>
    <p:sldLayoutId id="2147483664" r:id="rId13"/>
    <p:sldLayoutId id="2147483675" r:id="rId14"/>
    <p:sldLayoutId id="2147483676" r:id="rId15"/>
    <p:sldLayoutId id="2147483672" r:id="rId16"/>
    <p:sldLayoutId id="2147483667" r:id="rId17"/>
    <p:sldLayoutId id="2147483668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36" userDrawn="1">
          <p15:clr>
            <a:srgbClr val="F26B43"/>
          </p15:clr>
        </p15:guide>
        <p15:guide id="4" orient="horz" pos="336" userDrawn="1">
          <p15:clr>
            <a:srgbClr val="F26B43"/>
          </p15:clr>
        </p15:guide>
        <p15:guide id="5" pos="7344" userDrawn="1">
          <p15:clr>
            <a:srgbClr val="F26B43"/>
          </p15:clr>
        </p15:guide>
        <p15:guide id="6" orient="horz" pos="39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fleet@wv.gov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75343" y="1662546"/>
            <a:ext cx="7712548" cy="1981200"/>
          </a:xfrm>
        </p:spPr>
        <p:txBody>
          <a:bodyPr/>
          <a:lstStyle/>
          <a:p>
            <a:r>
              <a:rPr lang="en-US" dirty="0"/>
              <a:t>FUEL CARD PIN MAINTENANCE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537F64-4C96-4AA8-BB21-E8053A318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39669" y="5037790"/>
            <a:ext cx="7077456" cy="86868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HOW TO GUIDE FOR ADDING, TERMINATING, AND SEARCHING FOR DRIVER PINs</a:t>
            </a:r>
          </a:p>
        </p:txBody>
      </p:sp>
      <p:pic>
        <p:nvPicPr>
          <p:cNvPr id="5" name="Picture 4" descr="A black silhouette of the state of west virginia&#10;&#10;Description automatically generated with medium confidence">
            <a:extLst>
              <a:ext uri="{FF2B5EF4-FFF2-40B4-BE49-F238E27FC236}">
                <a16:creationId xmlns:a16="http://schemas.microsoft.com/office/drawing/2014/main" id="{060ED83D-310E-D410-9073-27C5882396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"/>
          </a:blip>
          <a:srcRect l="18624" t="6938" r="5941" b="10642"/>
          <a:stretch/>
        </p:blipFill>
        <p:spPr>
          <a:xfrm>
            <a:off x="2432648" y="284671"/>
            <a:ext cx="8954220" cy="6012611"/>
          </a:xfrm>
          <a:prstGeom prst="rect">
            <a:avLst/>
          </a:prstGeom>
          <a:effectLst>
            <a:softEdge rad="38100"/>
          </a:effectLst>
        </p:spPr>
      </p:pic>
    </p:spTree>
    <p:extLst>
      <p:ext uri="{BB962C8B-B14F-4D97-AF65-F5344CB8AC3E}">
        <p14:creationId xmlns:p14="http://schemas.microsoft.com/office/powerpoint/2010/main" val="394693459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3BD8413-C238-49D7-A4E1-E8FEF1811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132" y="675118"/>
            <a:ext cx="4332718" cy="1674598"/>
          </a:xfrm>
        </p:spPr>
        <p:txBody>
          <a:bodyPr anchor="t">
            <a:normAutofit/>
          </a:bodyPr>
          <a:lstStyle/>
          <a:p>
            <a:r>
              <a:rPr lang="en-US" sz="2400" dirty="0"/>
              <a:t>* Login to Holman Insights</a:t>
            </a:r>
            <a:br>
              <a:rPr lang="en-US" sz="2400" dirty="0"/>
            </a:br>
            <a:r>
              <a:rPr lang="en-US" sz="2400" dirty="0"/>
              <a:t>* Go to Vehicles menu</a:t>
            </a:r>
            <a:br>
              <a:rPr lang="en-US" sz="2400" dirty="0"/>
            </a:br>
            <a:r>
              <a:rPr lang="en-US" sz="2400" dirty="0"/>
              <a:t>* Go to Fuel menu</a:t>
            </a:r>
            <a:br>
              <a:rPr lang="en-US" sz="2400" dirty="0"/>
            </a:br>
            <a:r>
              <a:rPr lang="en-US" sz="2400" dirty="0"/>
              <a:t>* Go to Fuel Management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95F4DE-39B7-4CE2-BC1E-8B8AE662A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22072" y="5985163"/>
            <a:ext cx="5306291" cy="667327"/>
          </a:xfrm>
        </p:spPr>
        <p:txBody>
          <a:bodyPr/>
          <a:lstStyle/>
          <a:p>
            <a:r>
              <a:rPr lang="en-US" dirty="0"/>
              <a:t>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B24BF10-2B55-43AB-9F77-F1A141038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Picture 6" descr="A black silhouette of the state of west virginia&#10;&#10;Description automatically generated with medium confidence">
            <a:extLst>
              <a:ext uri="{FF2B5EF4-FFF2-40B4-BE49-F238E27FC236}">
                <a16:creationId xmlns:a16="http://schemas.microsoft.com/office/drawing/2014/main" id="{0BD88611-2C0A-143D-35C5-8A88722ACA2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"/>
          </a:blip>
          <a:srcRect l="17625" t="6708" r="3182" b="13742"/>
          <a:stretch/>
        </p:blipFill>
        <p:spPr>
          <a:xfrm>
            <a:off x="9661106" y="216569"/>
            <a:ext cx="1794294" cy="149752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CACB0DA-FD4B-A7FA-2FB9-EAA5843501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1628" y="2614379"/>
            <a:ext cx="8727178" cy="3787812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E29DED6-BE6C-7DDD-F37D-C7C98B0742F9}"/>
              </a:ext>
            </a:extLst>
          </p:cNvPr>
          <p:cNvCxnSpPr>
            <a:cxnSpLocks/>
          </p:cNvCxnSpPr>
          <p:nvPr/>
        </p:nvCxnSpPr>
        <p:spPr>
          <a:xfrm>
            <a:off x="2452643" y="4195985"/>
            <a:ext cx="428173" cy="53791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5BC0195-925E-6AB2-3217-5A85528C2915}"/>
              </a:ext>
            </a:extLst>
          </p:cNvPr>
          <p:cNvCxnSpPr>
            <a:cxnSpLocks/>
          </p:cNvCxnSpPr>
          <p:nvPr/>
        </p:nvCxnSpPr>
        <p:spPr>
          <a:xfrm flipH="1">
            <a:off x="5590914" y="5050564"/>
            <a:ext cx="732974" cy="38114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2794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179B88-D43C-4A31-9A52-3498E9430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99147"/>
            <a:ext cx="9944424" cy="684827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* Click on the appropriate Fuel Profile (if you have multiples)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065C75-272B-4BB5-BA23-D80E8654D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 descr="A black silhouette of the state of west virginia&#10;&#10;Description automatically generated with medium confidence">
            <a:extLst>
              <a:ext uri="{FF2B5EF4-FFF2-40B4-BE49-F238E27FC236}">
                <a16:creationId xmlns:a16="http://schemas.microsoft.com/office/drawing/2014/main" id="{CAEAE863-7543-7E79-C929-11191B4544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"/>
          </a:blip>
          <a:srcRect l="17826" t="6465" r="3182" b="14226"/>
          <a:stretch/>
        </p:blipFill>
        <p:spPr>
          <a:xfrm>
            <a:off x="10282687" y="177800"/>
            <a:ext cx="1250830" cy="113341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5FF327E-E120-E396-A79A-9067D1FBC2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941" y="744507"/>
            <a:ext cx="10443526" cy="2017644"/>
          </a:xfrm>
          <a:prstGeom prst="rect">
            <a:avLst/>
          </a:prstGeom>
        </p:spPr>
      </p:pic>
      <p:sp>
        <p:nvSpPr>
          <p:cNvPr id="9" name="Title 3">
            <a:extLst>
              <a:ext uri="{FF2B5EF4-FFF2-40B4-BE49-F238E27FC236}">
                <a16:creationId xmlns:a16="http://schemas.microsoft.com/office/drawing/2014/main" id="{215C54A4-5E82-227C-D25D-DEA12EECB4BE}"/>
              </a:ext>
            </a:extLst>
          </p:cNvPr>
          <p:cNvSpPr txBox="1">
            <a:spLocks/>
          </p:cNvSpPr>
          <p:nvPr/>
        </p:nvSpPr>
        <p:spPr>
          <a:xfrm>
            <a:off x="595940" y="2882348"/>
            <a:ext cx="10656259" cy="10237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54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* </a:t>
            </a:r>
            <a:r>
              <a:rPr lang="en-US" sz="2200" dirty="0"/>
              <a:t>Scroll down to the bottom of the screen and choose Pin Maintenance </a:t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273931B-366C-8CB8-BF13-7AFEC5283E3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8824"/>
          <a:stretch/>
        </p:blipFill>
        <p:spPr>
          <a:xfrm>
            <a:off x="1080052" y="3861347"/>
            <a:ext cx="9534940" cy="2697505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B91ADF0-E385-93FB-3D38-B7E965AF29F9}"/>
              </a:ext>
            </a:extLst>
          </p:cNvPr>
          <p:cNvCxnSpPr>
            <a:cxnSpLocks/>
          </p:cNvCxnSpPr>
          <p:nvPr/>
        </p:nvCxnSpPr>
        <p:spPr>
          <a:xfrm>
            <a:off x="7759582" y="5418033"/>
            <a:ext cx="479950" cy="38986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BC9FDD2D-9A4B-50FB-DDAA-8FFCF52883E5}"/>
              </a:ext>
            </a:extLst>
          </p:cNvPr>
          <p:cNvSpPr/>
          <p:nvPr/>
        </p:nvSpPr>
        <p:spPr>
          <a:xfrm>
            <a:off x="2046362" y="1104171"/>
            <a:ext cx="1250830" cy="207044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7762A3-0FCA-8F78-6D0E-E1FD155F884C}"/>
              </a:ext>
            </a:extLst>
          </p:cNvPr>
          <p:cNvSpPr/>
          <p:nvPr/>
        </p:nvSpPr>
        <p:spPr>
          <a:xfrm>
            <a:off x="785856" y="2124255"/>
            <a:ext cx="872028" cy="162312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0E974AA-FCFC-42A1-9176-9C966C155A7B}"/>
              </a:ext>
            </a:extLst>
          </p:cNvPr>
          <p:cNvSpPr/>
          <p:nvPr/>
        </p:nvSpPr>
        <p:spPr>
          <a:xfrm>
            <a:off x="785856" y="2348759"/>
            <a:ext cx="872028" cy="162312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18A9CA1-0289-AF9B-AC55-5DAD2EBF21BE}"/>
              </a:ext>
            </a:extLst>
          </p:cNvPr>
          <p:cNvSpPr/>
          <p:nvPr/>
        </p:nvSpPr>
        <p:spPr>
          <a:xfrm>
            <a:off x="785856" y="2573263"/>
            <a:ext cx="872028" cy="162312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2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15E3981-F0D7-482C-A8E0-6A57700BE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011" y="640935"/>
            <a:ext cx="11179589" cy="1505127"/>
          </a:xfrm>
        </p:spPr>
        <p:txBody>
          <a:bodyPr wrap="square" anchor="t">
            <a:normAutofit fontScale="90000"/>
          </a:bodyPr>
          <a:lstStyle/>
          <a:p>
            <a:r>
              <a:rPr lang="en-US" sz="2500" dirty="0"/>
              <a:t>* The PIN Maintenance tab allows the user to create and terminate driver PINs</a:t>
            </a:r>
            <a:br>
              <a:rPr lang="en-US" sz="2500" dirty="0"/>
            </a:br>
            <a:br>
              <a:rPr lang="en-US" sz="2500" dirty="0"/>
            </a:br>
            <a:r>
              <a:rPr lang="en-US" sz="2500" dirty="0"/>
              <a:t>* </a:t>
            </a:r>
            <a:r>
              <a:rPr lang="en-US" sz="2700" dirty="0"/>
              <a:t>You can search for a PIN number by entering the Last Name and/or First Name</a:t>
            </a:r>
            <a:br>
              <a:rPr lang="en-US" sz="2700" dirty="0"/>
            </a:br>
            <a:r>
              <a:rPr lang="en-US" sz="2700" dirty="0"/>
              <a:t>  of the driver and then clicking Search</a:t>
            </a:r>
            <a:br>
              <a:rPr lang="en-US" sz="2700" dirty="0"/>
            </a:br>
            <a:r>
              <a:rPr lang="en-US" sz="2700" dirty="0"/>
              <a:t>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20FC4EE-F318-4344-9E3C-B950ADB63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C263D6C4-4840-40CC-AC84-17E24B3B7BDE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C9D753-B527-BDF0-0DE6-67AD3B08E0EC}"/>
              </a:ext>
            </a:extLst>
          </p:cNvPr>
          <p:cNvSpPr/>
          <p:nvPr/>
        </p:nvSpPr>
        <p:spPr>
          <a:xfrm>
            <a:off x="1752600" y="2305050"/>
            <a:ext cx="790575" cy="133350"/>
          </a:xfrm>
          <a:prstGeom prst="rect">
            <a:avLst/>
          </a:prstGeom>
          <a:solidFill>
            <a:schemeClr val="tx1"/>
          </a:solidFill>
          <a:ln cmpd="sng">
            <a:solidFill>
              <a:srgbClr val="0024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637226E-F3F3-3D3F-4D0E-F5184EB5149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10037025" y="88930"/>
            <a:ext cx="1730353" cy="144352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F07FAF9-26FC-69A4-AC05-CE1C51627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722" y="2415640"/>
            <a:ext cx="10535478" cy="2967088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67CADF8-3949-6234-DBFF-C8DDC659E86F}"/>
              </a:ext>
            </a:extLst>
          </p:cNvPr>
          <p:cNvCxnSpPr>
            <a:cxnSpLocks/>
          </p:cNvCxnSpPr>
          <p:nvPr/>
        </p:nvCxnSpPr>
        <p:spPr>
          <a:xfrm flipV="1">
            <a:off x="281886" y="3548224"/>
            <a:ext cx="522843" cy="18145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49CDE2C-FEFD-3123-40BD-C67F56B319DC}"/>
              </a:ext>
            </a:extLst>
          </p:cNvPr>
          <p:cNvCxnSpPr>
            <a:cxnSpLocks/>
          </p:cNvCxnSpPr>
          <p:nvPr/>
        </p:nvCxnSpPr>
        <p:spPr>
          <a:xfrm flipV="1">
            <a:off x="2897025" y="3548224"/>
            <a:ext cx="584836" cy="18145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23C266C7-2AF2-DE73-BB9E-044EC4518F3A}"/>
              </a:ext>
            </a:extLst>
          </p:cNvPr>
          <p:cNvSpPr/>
          <p:nvPr/>
        </p:nvSpPr>
        <p:spPr>
          <a:xfrm>
            <a:off x="1752600" y="2700702"/>
            <a:ext cx="945082" cy="13335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2E97F59-D151-6E42-86EA-E56E00DFCD50}"/>
              </a:ext>
            </a:extLst>
          </p:cNvPr>
          <p:cNvCxnSpPr>
            <a:cxnSpLocks/>
          </p:cNvCxnSpPr>
          <p:nvPr/>
        </p:nvCxnSpPr>
        <p:spPr>
          <a:xfrm flipV="1">
            <a:off x="10320163" y="4385179"/>
            <a:ext cx="399420" cy="17102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6E16966-305B-8C89-0C9D-FC4CA6C74D81}"/>
              </a:ext>
            </a:extLst>
          </p:cNvPr>
          <p:cNvSpPr txBox="1"/>
          <p:nvPr/>
        </p:nvSpPr>
        <p:spPr>
          <a:xfrm>
            <a:off x="2543175" y="5768410"/>
            <a:ext cx="88227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+mj-lt"/>
              </a:rPr>
              <a:t>*</a:t>
            </a:r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Helpful Tip: You can sort by Columns and download your assigned PINs to Excel. 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5F28A88-FF71-F1D9-296C-11595170B408}"/>
              </a:ext>
            </a:extLst>
          </p:cNvPr>
          <p:cNvCxnSpPr>
            <a:cxnSpLocks/>
          </p:cNvCxnSpPr>
          <p:nvPr/>
        </p:nvCxnSpPr>
        <p:spPr>
          <a:xfrm flipV="1">
            <a:off x="10519873" y="5069283"/>
            <a:ext cx="582038" cy="42077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7270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15E3981-F0D7-482C-A8E0-6A57700BE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678" y="554174"/>
            <a:ext cx="10952922" cy="1034129"/>
          </a:xfrm>
        </p:spPr>
        <p:txBody>
          <a:bodyPr/>
          <a:lstStyle/>
          <a:p>
            <a:r>
              <a:rPr lang="en-US" sz="2400" dirty="0"/>
              <a:t>To Create a PIN</a:t>
            </a:r>
            <a:br>
              <a:rPr lang="en-US" sz="2400" dirty="0"/>
            </a:br>
            <a:r>
              <a:rPr lang="en-US" sz="2400" dirty="0"/>
              <a:t>	</a:t>
            </a:r>
            <a:r>
              <a:rPr lang="en-US" sz="2000" dirty="0"/>
              <a:t>* Click on “Add” on the bottom left below the Search Results</a:t>
            </a:r>
            <a:br>
              <a:rPr lang="en-US" sz="2000" dirty="0"/>
            </a:br>
            <a:r>
              <a:rPr lang="en-US" sz="2000" dirty="0"/>
              <a:t>	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C1F11E7-EDE5-4119-BA64-4FC57C285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408AB093-A3B6-68E3-7FE2-1FA852E6C56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10151735" y="147649"/>
            <a:ext cx="1678706" cy="14004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1BA494E-5F34-22F7-B5F1-C0E841D2C3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4574" y="1686089"/>
            <a:ext cx="7861852" cy="4185383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690289F-CA45-BDDB-9B8E-C5DB4E10A3A4}"/>
              </a:ext>
            </a:extLst>
          </p:cNvPr>
          <p:cNvCxnSpPr>
            <a:cxnSpLocks/>
          </p:cNvCxnSpPr>
          <p:nvPr/>
        </p:nvCxnSpPr>
        <p:spPr>
          <a:xfrm flipV="1">
            <a:off x="1640793" y="5394393"/>
            <a:ext cx="504888" cy="21164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2131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8773C3-A743-EBDC-1B89-0817C4364E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618D3B-DD17-4221-4896-F3230A710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300" y="147650"/>
            <a:ext cx="9323463" cy="1717854"/>
          </a:xfrm>
        </p:spPr>
        <p:txBody>
          <a:bodyPr/>
          <a:lstStyle/>
          <a:p>
            <a:br>
              <a:rPr lang="en-US" sz="2000" dirty="0"/>
            </a:br>
            <a:r>
              <a:rPr lang="en-US" sz="2000" dirty="0"/>
              <a:t>	* The PIN Management box appears with a preselected fuel PIN</a:t>
            </a:r>
            <a:br>
              <a:rPr lang="en-US" sz="2000" dirty="0"/>
            </a:br>
            <a:r>
              <a:rPr lang="en-US" sz="2000" dirty="0"/>
              <a:t>	* Select Client as 5R82</a:t>
            </a:r>
            <a:br>
              <a:rPr lang="en-US" sz="2000" dirty="0"/>
            </a:br>
            <a:r>
              <a:rPr lang="en-US" sz="2000" dirty="0"/>
              <a:t>	* Enter Driver’s First Name, Last Name, and Email Address</a:t>
            </a:r>
            <a:br>
              <a:rPr lang="en-US" sz="2000" dirty="0"/>
            </a:br>
            <a:r>
              <a:rPr lang="en-US" sz="2000" dirty="0"/>
              <a:t>	* Click Save to add PIN to Driver’s Profile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19D1F33-BD41-55EA-4094-89DA2E2CA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1C0B7D53-E200-B46E-26EE-1C7158193CB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10151735" y="147649"/>
            <a:ext cx="1678706" cy="140043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19C123D-4870-9360-2807-ED02FF09FF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3288" y="2067352"/>
            <a:ext cx="7525423" cy="4457872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142652B-57E3-704C-8CE7-3CE5899D3E35}"/>
              </a:ext>
            </a:extLst>
          </p:cNvPr>
          <p:cNvCxnSpPr>
            <a:cxnSpLocks/>
          </p:cNvCxnSpPr>
          <p:nvPr/>
        </p:nvCxnSpPr>
        <p:spPr>
          <a:xfrm flipV="1">
            <a:off x="1997339" y="3196329"/>
            <a:ext cx="512351" cy="14616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8AF04DD-FE7E-2E9A-904D-BADC81A2A1B5}"/>
              </a:ext>
            </a:extLst>
          </p:cNvPr>
          <p:cNvCxnSpPr>
            <a:cxnSpLocks/>
          </p:cNvCxnSpPr>
          <p:nvPr/>
        </p:nvCxnSpPr>
        <p:spPr>
          <a:xfrm flipV="1">
            <a:off x="2004285" y="3928091"/>
            <a:ext cx="505405" cy="15164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E42E860-FC90-1D9D-03B9-2F70E91DDEB6}"/>
              </a:ext>
            </a:extLst>
          </p:cNvPr>
          <p:cNvCxnSpPr>
            <a:cxnSpLocks/>
          </p:cNvCxnSpPr>
          <p:nvPr/>
        </p:nvCxnSpPr>
        <p:spPr>
          <a:xfrm flipV="1">
            <a:off x="5671849" y="3874524"/>
            <a:ext cx="512351" cy="16158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FD80524-5B99-E929-48FC-827F9DF995ED}"/>
              </a:ext>
            </a:extLst>
          </p:cNvPr>
          <p:cNvCxnSpPr>
            <a:cxnSpLocks/>
          </p:cNvCxnSpPr>
          <p:nvPr/>
        </p:nvCxnSpPr>
        <p:spPr>
          <a:xfrm flipV="1">
            <a:off x="1980534" y="5712726"/>
            <a:ext cx="512351" cy="16158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390F7CD-42A0-F3F2-9603-3AC4EA22E413}"/>
              </a:ext>
            </a:extLst>
          </p:cNvPr>
          <p:cNvCxnSpPr>
            <a:cxnSpLocks/>
          </p:cNvCxnSpPr>
          <p:nvPr/>
        </p:nvCxnSpPr>
        <p:spPr>
          <a:xfrm flipV="1">
            <a:off x="8702764" y="6124093"/>
            <a:ext cx="505405" cy="15164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5066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825D7-811F-4BEB-378E-E6237BEEB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61" y="324740"/>
            <a:ext cx="2910584" cy="927989"/>
          </a:xfrm>
        </p:spPr>
        <p:txBody>
          <a:bodyPr/>
          <a:lstStyle/>
          <a:p>
            <a:r>
              <a:rPr lang="en-US" sz="2400" dirty="0"/>
              <a:t>To Terminate a PIN </a:t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0013D07-9A26-378C-C20F-438C92DCD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7</a:t>
            </a:fld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53514C-D25B-7D53-DD88-C092C7E63B1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28045" y="721323"/>
            <a:ext cx="9861847" cy="1406504"/>
          </a:xfrm>
        </p:spPr>
        <p:txBody>
          <a:bodyPr anchor="t" anchorCtr="0"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* </a:t>
            </a:r>
            <a:r>
              <a:rPr lang="en-US" sz="1800" b="1" dirty="0">
                <a:latin typeface="+mj-lt"/>
              </a:rPr>
              <a:t>Enter the Driver’s Last Name and First Name in the PIN Maintenance Search Criteria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b="1" dirty="0">
                <a:latin typeface="+mj-lt"/>
              </a:rPr>
              <a:t>* Click Search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b="1" dirty="0">
                <a:latin typeface="+mj-lt"/>
              </a:rPr>
              <a:t>* Click on the Driver’s Last Name to bring up the Pin Management box (Right)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b="1" dirty="0">
                <a:latin typeface="+mj-lt"/>
              </a:rPr>
              <a:t>* Choose Terminate from the Reason for Update Dropdown and Click Save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A22215-B0CD-447F-71FA-619021952492}"/>
              </a:ext>
            </a:extLst>
          </p:cNvPr>
          <p:cNvSpPr/>
          <p:nvPr/>
        </p:nvSpPr>
        <p:spPr>
          <a:xfrm>
            <a:off x="2905125" y="2628900"/>
            <a:ext cx="619125" cy="123825"/>
          </a:xfrm>
          <a:prstGeom prst="rect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6A5DCE9-4F71-8768-8A07-AB9041642B6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10263591" y="212407"/>
            <a:ext cx="1608198" cy="134161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DD0ACB4-7E58-377A-8AA8-2196F07CA0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936" y="1998815"/>
            <a:ext cx="7169270" cy="266148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A6BFB93-947F-1003-D08E-5578C57B8E4A}"/>
              </a:ext>
            </a:extLst>
          </p:cNvPr>
          <p:cNvSpPr/>
          <p:nvPr/>
        </p:nvSpPr>
        <p:spPr>
          <a:xfrm>
            <a:off x="2617594" y="2750679"/>
            <a:ext cx="266673" cy="95297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C4ABFF-89D9-217F-02C3-6AB6831A25BF}"/>
              </a:ext>
            </a:extLst>
          </p:cNvPr>
          <p:cNvSpPr/>
          <p:nvPr/>
        </p:nvSpPr>
        <p:spPr>
          <a:xfrm>
            <a:off x="1841320" y="4435402"/>
            <a:ext cx="418743" cy="150425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4D941DD-BC50-33F7-89D4-20A07A56F9D4}"/>
              </a:ext>
            </a:extLst>
          </p:cNvPr>
          <p:cNvCxnSpPr>
            <a:cxnSpLocks/>
          </p:cNvCxnSpPr>
          <p:nvPr/>
        </p:nvCxnSpPr>
        <p:spPr>
          <a:xfrm flipV="1">
            <a:off x="2210853" y="2810725"/>
            <a:ext cx="351135" cy="15516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021D2BA-0317-3B57-06AA-01C2BA79FB47}"/>
              </a:ext>
            </a:extLst>
          </p:cNvPr>
          <p:cNvCxnSpPr>
            <a:cxnSpLocks/>
          </p:cNvCxnSpPr>
          <p:nvPr/>
        </p:nvCxnSpPr>
        <p:spPr>
          <a:xfrm flipV="1">
            <a:off x="439458" y="2845976"/>
            <a:ext cx="316103" cy="15437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1236AAF-7702-111C-7BC0-A33B4C80647D}"/>
              </a:ext>
            </a:extLst>
          </p:cNvPr>
          <p:cNvCxnSpPr>
            <a:cxnSpLocks/>
          </p:cNvCxnSpPr>
          <p:nvPr/>
        </p:nvCxnSpPr>
        <p:spPr>
          <a:xfrm flipV="1">
            <a:off x="275195" y="4497670"/>
            <a:ext cx="418743" cy="21503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C4D4E3A-10A1-C561-6F2B-6781F79F0DFE}"/>
              </a:ext>
            </a:extLst>
          </p:cNvPr>
          <p:cNvCxnSpPr>
            <a:cxnSpLocks/>
          </p:cNvCxnSpPr>
          <p:nvPr/>
        </p:nvCxnSpPr>
        <p:spPr>
          <a:xfrm>
            <a:off x="7225021" y="3066732"/>
            <a:ext cx="278592" cy="24627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E837E57C-24D0-522A-0A31-4909A0070FEC}"/>
              </a:ext>
            </a:extLst>
          </p:cNvPr>
          <p:cNvSpPr/>
          <p:nvPr/>
        </p:nvSpPr>
        <p:spPr>
          <a:xfrm>
            <a:off x="1259128" y="4422458"/>
            <a:ext cx="418743" cy="150425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B6D0F034-8841-1C73-BFC5-1D694F53A2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5021" y="3503889"/>
            <a:ext cx="4782033" cy="3274706"/>
          </a:xfrm>
          <a:prstGeom prst="rect">
            <a:avLst/>
          </a:prstGeom>
        </p:spPr>
      </p:pic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55AC78D-B5D5-8B1A-990B-214BB6289E40}"/>
              </a:ext>
            </a:extLst>
          </p:cNvPr>
          <p:cNvCxnSpPr>
            <a:cxnSpLocks/>
          </p:cNvCxnSpPr>
          <p:nvPr/>
        </p:nvCxnSpPr>
        <p:spPr>
          <a:xfrm>
            <a:off x="9476741" y="5018104"/>
            <a:ext cx="278592" cy="24627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5A31E412-D5F7-28F1-631D-D7E28DCBD90A}"/>
              </a:ext>
            </a:extLst>
          </p:cNvPr>
          <p:cNvSpPr txBox="1"/>
          <p:nvPr/>
        </p:nvSpPr>
        <p:spPr>
          <a:xfrm>
            <a:off x="275196" y="5223287"/>
            <a:ext cx="660137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+mj-lt"/>
              </a:rPr>
              <a:t>*</a:t>
            </a:r>
            <a:r>
              <a:rPr lang="en-US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+mj-lt"/>
              </a:rPr>
              <a:t>You can also terminate a PIN by entering the PIN     </a:t>
            </a:r>
          </a:p>
          <a:p>
            <a:r>
              <a:rPr lang="en-US" sz="2000" b="1" dirty="0">
                <a:solidFill>
                  <a:schemeClr val="bg1"/>
                </a:solidFill>
                <a:latin typeface="+mj-lt"/>
              </a:rPr>
              <a:t>  number in the search criteria and then clicking Save</a:t>
            </a:r>
          </a:p>
          <a:p>
            <a:r>
              <a:rPr lang="en-US" sz="2000" b="1" dirty="0">
                <a:solidFill>
                  <a:schemeClr val="bg1"/>
                </a:solidFill>
                <a:latin typeface="+mj-lt"/>
              </a:rPr>
              <a:t>   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C9F6DCD-AF75-5909-0490-66B050A79F75}"/>
              </a:ext>
            </a:extLst>
          </p:cNvPr>
          <p:cNvCxnSpPr>
            <a:cxnSpLocks/>
          </p:cNvCxnSpPr>
          <p:nvPr/>
        </p:nvCxnSpPr>
        <p:spPr>
          <a:xfrm>
            <a:off x="11316104" y="6055868"/>
            <a:ext cx="278592" cy="24627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8C0524D5-A85C-7DC4-B630-C2B1C1E4F562}"/>
              </a:ext>
            </a:extLst>
          </p:cNvPr>
          <p:cNvSpPr/>
          <p:nvPr/>
        </p:nvSpPr>
        <p:spPr>
          <a:xfrm>
            <a:off x="1411198" y="2187723"/>
            <a:ext cx="733796" cy="80591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31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06F65A7-55C7-1A29-46CE-1EE9F23903D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000"/>
          </a:blip>
          <a:srcRect l="10516" t="11777" r="2767" b="1796"/>
          <a:stretch/>
        </p:blipFill>
        <p:spPr>
          <a:xfrm>
            <a:off x="212103" y="298254"/>
            <a:ext cx="11767794" cy="6381946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315E3981-F0D7-482C-A8E0-6A57700BE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521" y="810882"/>
            <a:ext cx="10274061" cy="4802449"/>
          </a:xfrm>
        </p:spPr>
        <p:txBody>
          <a:bodyPr wrap="square" anchor="t">
            <a:normAutofit/>
          </a:bodyPr>
          <a:lstStyle/>
          <a:p>
            <a:r>
              <a:rPr lang="en-US" sz="2800" dirty="0"/>
              <a:t>For additional information or assistance, please contact the Fleet Management Division.</a:t>
            </a: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400" dirty="0"/>
            </a:br>
            <a:r>
              <a:rPr lang="en-US" sz="2400" dirty="0"/>
              <a:t>			</a:t>
            </a:r>
            <a:br>
              <a:rPr lang="en-US" sz="2400" dirty="0"/>
            </a:br>
            <a:r>
              <a:rPr lang="en-US" sz="2400" dirty="0"/>
              <a:t>			Fleet Management Division</a:t>
            </a:r>
            <a:br>
              <a:rPr lang="en-US" sz="2400" dirty="0"/>
            </a:br>
            <a:r>
              <a:rPr lang="en-US" sz="2400" dirty="0"/>
              <a:t>			2310 Kanawha Blvd E</a:t>
            </a:r>
            <a:br>
              <a:rPr lang="en-US" sz="2400" dirty="0"/>
            </a:br>
            <a:r>
              <a:rPr lang="en-US" sz="2400" dirty="0"/>
              <a:t>			Charleston, WV  25311</a:t>
            </a:r>
            <a:br>
              <a:rPr lang="en-US" sz="2400" dirty="0"/>
            </a:br>
            <a:r>
              <a:rPr lang="en-US" sz="2400" dirty="0"/>
              <a:t>			Phone: 1-855-817-1910</a:t>
            </a:r>
            <a:br>
              <a:rPr lang="en-US" sz="2400" dirty="0"/>
            </a:br>
            <a:r>
              <a:rPr lang="en-US" sz="2400" dirty="0"/>
              <a:t>			Email: </a:t>
            </a:r>
            <a:r>
              <a:rPr lang="en-US" sz="2400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fleet@wv.gov</a:t>
            </a:r>
            <a:br>
              <a:rPr lang="en-US" sz="2400" u="sng" dirty="0"/>
            </a:br>
            <a:r>
              <a:rPr lang="en-US" sz="2400" dirty="0"/>
              <a:t>			</a:t>
            </a:r>
            <a:r>
              <a:rPr lang="en-US" sz="2400" b="0" dirty="0"/>
              <a:t>Website: </a:t>
            </a:r>
            <a:r>
              <a:rPr lang="en-US" sz="2400" u="sng" dirty="0"/>
              <a:t>https://fleet.wv.gov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F478C69-0A1D-45FF-8600-ED903803F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C263D6C4-4840-40CC-AC84-17E24B3B7BDE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46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12">
      <a:dk1>
        <a:srgbClr val="000000"/>
      </a:dk1>
      <a:lt1>
        <a:srgbClr val="FFFFFF"/>
      </a:lt1>
      <a:dk2>
        <a:srgbClr val="6D6E71"/>
      </a:dk2>
      <a:lt2>
        <a:srgbClr val="58595B"/>
      </a:lt2>
      <a:accent1>
        <a:srgbClr val="0065A4"/>
      </a:accent1>
      <a:accent2>
        <a:srgbClr val="47C3D3"/>
      </a:accent2>
      <a:accent3>
        <a:srgbClr val="8F2D63"/>
      </a:accent3>
      <a:accent4>
        <a:srgbClr val="1A6871"/>
      </a:accent4>
      <a:accent5>
        <a:srgbClr val="0C4360"/>
      </a:accent5>
      <a:accent6>
        <a:srgbClr val="F47735"/>
      </a:accent6>
      <a:hlink>
        <a:srgbClr val="00559A"/>
      </a:hlink>
      <a:folHlink>
        <a:srgbClr val="595851"/>
      </a:folHlink>
    </a:clrScheme>
    <a:fontScheme name="Custom 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66687569_Modern blue presentation_AAS_v5" id="{C7B59113-CD15-4341-96CA-86E715D5BE98}" vid="{5A8FDAEB-3DF3-4B3C-A708-49813F8D6F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A297FFBA59EB458B6EF4DC51980B15" ma:contentTypeVersion="5" ma:contentTypeDescription="Create a new document." ma:contentTypeScope="" ma:versionID="21665f0dc8e323e621fc86015d86af9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ff03dde4259c08ff71d8d05c94e2e9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612A21B-F5DB-4168-B2D8-6CD4475A42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B26E0C9-B2AA-42E6-97B6-E1B7D9EAF1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757914-1161-4661-9696-421FD6935CD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Modern blue presentation</Template>
  <TotalTime>2231</TotalTime>
  <Words>354</Words>
  <Application>Microsoft Office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Trade Gothic LT Pro</vt:lpstr>
      <vt:lpstr>Trebuchet MS</vt:lpstr>
      <vt:lpstr>Office Theme</vt:lpstr>
      <vt:lpstr>FUEL CARD PIN MAINTENANCE</vt:lpstr>
      <vt:lpstr>* Login to Holman Insights * Go to Vehicles menu * Go to Fuel menu * Go to Fuel Management</vt:lpstr>
      <vt:lpstr>* Click on the appropriate Fuel Profile (if you have multiples) </vt:lpstr>
      <vt:lpstr>* The PIN Maintenance tab allows the user to create and terminate driver PINs  * You can search for a PIN number by entering the Last Name and/or First Name   of the driver and then clicking Search  </vt:lpstr>
      <vt:lpstr>To Create a PIN  * Click on “Add” on the bottom left below the Search Results  </vt:lpstr>
      <vt:lpstr>  * The PIN Management box appears with a preselected fuel PIN  * Select Client as 5R82  * Enter Driver’s First Name, Last Name, and Email Address  * Click Save to add PIN to Driver’s Profile</vt:lpstr>
      <vt:lpstr>To Terminate a PIN  </vt:lpstr>
      <vt:lpstr>For additional information or assistance, please contact the Fleet Management Division.           Fleet Management Division    2310 Kanawha Blvd E    Charleston, WV  25311    Phone: 1-855-817-1910    Email: fleet@wv.gov    Website: https://fleet.wv.gov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FUEL CARD PIN MAINTENANCE</dc:title>
  <dc:creator>Harper, Lori M</dc:creator>
  <cp:lastModifiedBy>Taylor, Teresa D</cp:lastModifiedBy>
  <cp:revision>43</cp:revision>
  <dcterms:created xsi:type="dcterms:W3CDTF">2023-06-12T13:08:32Z</dcterms:created>
  <dcterms:modified xsi:type="dcterms:W3CDTF">2025-01-22T16:40:59Z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0x010100C4A297FFBA59EB458B6EF4DC51980B15</vt:lpwstr>
  </property>
</Properties>
</file>